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8" r:id="rId4"/>
    <p:sldId id="269" r:id="rId5"/>
    <p:sldId id="270" r:id="rId6"/>
    <p:sldId id="259" r:id="rId7"/>
    <p:sldId id="274" r:id="rId8"/>
    <p:sldId id="271" r:id="rId9"/>
    <p:sldId id="273" r:id="rId10"/>
    <p:sldId id="275" r:id="rId11"/>
    <p:sldId id="276" r:id="rId12"/>
    <p:sldId id="278" r:id="rId13"/>
    <p:sldId id="279" r:id="rId14"/>
    <p:sldId id="280" r:id="rId15"/>
    <p:sldId id="281" r:id="rId16"/>
    <p:sldId id="282" r:id="rId17"/>
    <p:sldId id="283" r:id="rId18"/>
    <p:sldId id="284" r:id="rId19"/>
    <p:sldId id="277" r:id="rId20"/>
    <p:sldId id="260" r:id="rId21"/>
    <p:sldId id="261" r:id="rId22"/>
    <p:sldId id="285" r:id="rId23"/>
    <p:sldId id="26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15" autoAdjust="0"/>
    <p:restoredTop sz="87226" autoAdjust="0"/>
  </p:normalViewPr>
  <p:slideViewPr>
    <p:cSldViewPr>
      <p:cViewPr varScale="1">
        <p:scale>
          <a:sx n="62" d="100"/>
          <a:sy n="62" d="100"/>
        </p:scale>
        <p:origin x="-1416" y="-84"/>
      </p:cViewPr>
      <p:guideLst>
        <p:guide orient="horz" pos="2160"/>
        <p:guide pos="2880"/>
      </p:guideLst>
    </p:cSldViewPr>
  </p:slideViewPr>
  <p:notesTextViewPr>
    <p:cViewPr>
      <p:scale>
        <a:sx n="1" d="1"/>
        <a:sy n="1" d="1"/>
      </p:scale>
      <p:origin x="0" y="0"/>
    </p:cViewPr>
  </p:notesTextViewPr>
  <p:sorterViewPr>
    <p:cViewPr>
      <p:scale>
        <a:sx n="100" d="100"/>
        <a:sy n="100" d="100"/>
      </p:scale>
      <p:origin x="0" y="32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BD662B-F629-4EB0-81E9-128FB7912613}"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IN"/>
        </a:p>
      </dgm:t>
    </dgm:pt>
    <dgm:pt modelId="{8B756060-F0BB-43BC-A006-8479A45A634D}">
      <dgm:prSet phldrT="[Text]"/>
      <dgm:spPr/>
      <dgm:t>
        <a:bodyPr/>
        <a:lstStyle/>
        <a:p>
          <a:r>
            <a:rPr lang="en-IN" dirty="0" smtClean="0"/>
            <a:t>Depiction of homosexuality as an abnormality.</a:t>
          </a:r>
          <a:endParaRPr lang="en-IN" dirty="0"/>
        </a:p>
      </dgm:t>
    </dgm:pt>
    <dgm:pt modelId="{72CBDF24-7B62-4636-93A9-154E27636BDE}" type="parTrans" cxnId="{41B09D8B-CE5A-4A08-BF4A-A1762277219E}">
      <dgm:prSet/>
      <dgm:spPr/>
      <dgm:t>
        <a:bodyPr/>
        <a:lstStyle/>
        <a:p>
          <a:endParaRPr lang="en-IN"/>
        </a:p>
      </dgm:t>
    </dgm:pt>
    <dgm:pt modelId="{18B0CAB0-A2D8-4B5D-B9C7-EB002DB7BD80}" type="sibTrans" cxnId="{41B09D8B-CE5A-4A08-BF4A-A1762277219E}">
      <dgm:prSet/>
      <dgm:spPr/>
      <dgm:t>
        <a:bodyPr/>
        <a:lstStyle/>
        <a:p>
          <a:endParaRPr lang="en-IN"/>
        </a:p>
      </dgm:t>
    </dgm:pt>
    <dgm:pt modelId="{980E2C13-C0F2-4766-9E6E-C526C5789E30}">
      <dgm:prSet/>
      <dgm:spPr/>
      <dgm:t>
        <a:bodyPr/>
        <a:lstStyle/>
        <a:p>
          <a:r>
            <a:rPr lang="en-IN" smtClean="0"/>
            <a:t>Gender identity disorders</a:t>
          </a:r>
          <a:endParaRPr lang="en-IN" dirty="0" smtClean="0"/>
        </a:p>
      </dgm:t>
    </dgm:pt>
    <dgm:pt modelId="{AFEDBEC6-62F3-4E5D-8EE0-A009C39ABCDD}" type="parTrans" cxnId="{C2E68108-7FA1-4042-A45B-01B72C35F27C}">
      <dgm:prSet/>
      <dgm:spPr/>
      <dgm:t>
        <a:bodyPr/>
        <a:lstStyle/>
        <a:p>
          <a:endParaRPr lang="en-IN"/>
        </a:p>
      </dgm:t>
    </dgm:pt>
    <dgm:pt modelId="{8FB1C8C2-FED7-44B3-A9A8-32C5E2B69CA9}" type="sibTrans" cxnId="{C2E68108-7FA1-4042-A45B-01B72C35F27C}">
      <dgm:prSet/>
      <dgm:spPr/>
      <dgm:t>
        <a:bodyPr/>
        <a:lstStyle/>
        <a:p>
          <a:endParaRPr lang="en-IN"/>
        </a:p>
      </dgm:t>
    </dgm:pt>
    <dgm:pt modelId="{5293CED0-E019-42AE-8012-0BC7D0FF6908}">
      <dgm:prSet/>
      <dgm:spPr/>
      <dgm:t>
        <a:bodyPr/>
        <a:lstStyle/>
        <a:p>
          <a:r>
            <a:rPr lang="en-IN" smtClean="0"/>
            <a:t>Various treatment methods to treat homosexuality</a:t>
          </a:r>
          <a:endParaRPr lang="en-IN" dirty="0" smtClean="0"/>
        </a:p>
      </dgm:t>
    </dgm:pt>
    <dgm:pt modelId="{3F3AE328-F146-4F0A-BACE-4D33AD01B796}" type="parTrans" cxnId="{13528F31-B84D-4CBF-8015-79CE3EE00AC8}">
      <dgm:prSet/>
      <dgm:spPr/>
      <dgm:t>
        <a:bodyPr/>
        <a:lstStyle/>
        <a:p>
          <a:endParaRPr lang="en-IN"/>
        </a:p>
      </dgm:t>
    </dgm:pt>
    <dgm:pt modelId="{A09EB1AB-7E05-4624-8235-1F14E4C3B937}" type="sibTrans" cxnId="{13528F31-B84D-4CBF-8015-79CE3EE00AC8}">
      <dgm:prSet/>
      <dgm:spPr/>
      <dgm:t>
        <a:bodyPr/>
        <a:lstStyle/>
        <a:p>
          <a:endParaRPr lang="en-IN"/>
        </a:p>
      </dgm:t>
    </dgm:pt>
    <dgm:pt modelId="{3387768C-2BB7-4269-8E60-5DFE0ACF7E61}">
      <dgm:prSet/>
      <dgm:spPr/>
      <dgm:t>
        <a:bodyPr/>
        <a:lstStyle/>
        <a:p>
          <a:r>
            <a:rPr lang="en-IN" smtClean="0"/>
            <a:t>Failed attempts to cure homosexuality</a:t>
          </a:r>
          <a:endParaRPr lang="en-IN" dirty="0" smtClean="0"/>
        </a:p>
      </dgm:t>
    </dgm:pt>
    <dgm:pt modelId="{048BE1A3-C3F6-4172-BFFB-255313AD69CC}" type="parTrans" cxnId="{6C9EDFEA-3190-4045-9591-07B58C6AB68D}">
      <dgm:prSet/>
      <dgm:spPr/>
      <dgm:t>
        <a:bodyPr/>
        <a:lstStyle/>
        <a:p>
          <a:endParaRPr lang="en-IN"/>
        </a:p>
      </dgm:t>
    </dgm:pt>
    <dgm:pt modelId="{70F746DB-D663-43BC-BE78-D8EBF6AA86D7}" type="sibTrans" cxnId="{6C9EDFEA-3190-4045-9591-07B58C6AB68D}">
      <dgm:prSet/>
      <dgm:spPr/>
      <dgm:t>
        <a:bodyPr/>
        <a:lstStyle/>
        <a:p>
          <a:endParaRPr lang="en-IN"/>
        </a:p>
      </dgm:t>
    </dgm:pt>
    <dgm:pt modelId="{E2B97B37-DB40-4B3A-AADF-EF1C5570B7D3}">
      <dgm:prSet/>
      <dgm:spPr/>
      <dgm:t>
        <a:bodyPr/>
        <a:lstStyle/>
        <a:p>
          <a:r>
            <a:rPr lang="en-IN" smtClean="0"/>
            <a:t>Concluding that homosexuality transgender queer bisexuals are variants of sexuality.</a:t>
          </a:r>
          <a:endParaRPr lang="en-IN" dirty="0" smtClean="0"/>
        </a:p>
      </dgm:t>
    </dgm:pt>
    <dgm:pt modelId="{8553DE3B-14F4-409A-887D-77E33D5D2AAD}" type="parTrans" cxnId="{8022D9E3-917D-4E16-ACBB-DB9BA2D81133}">
      <dgm:prSet/>
      <dgm:spPr/>
      <dgm:t>
        <a:bodyPr/>
        <a:lstStyle/>
        <a:p>
          <a:endParaRPr lang="en-IN"/>
        </a:p>
      </dgm:t>
    </dgm:pt>
    <dgm:pt modelId="{9BB19C3C-93D9-4805-8D16-B7A6D0C23DA7}" type="sibTrans" cxnId="{8022D9E3-917D-4E16-ACBB-DB9BA2D81133}">
      <dgm:prSet/>
      <dgm:spPr/>
      <dgm:t>
        <a:bodyPr/>
        <a:lstStyle/>
        <a:p>
          <a:endParaRPr lang="en-IN"/>
        </a:p>
      </dgm:t>
    </dgm:pt>
    <dgm:pt modelId="{9A3AFD2B-B5CE-46C4-819C-F8AD51BD4DAF}">
      <dgm:prSet/>
      <dgm:spPr/>
      <dgm:t>
        <a:bodyPr/>
        <a:lstStyle/>
        <a:p>
          <a:r>
            <a:rPr lang="en-IN" dirty="0" smtClean="0"/>
            <a:t>Removal of homosexuality from the ICD 11 and DSM V.</a:t>
          </a:r>
          <a:endParaRPr lang="en-IN" dirty="0"/>
        </a:p>
      </dgm:t>
    </dgm:pt>
    <dgm:pt modelId="{4E5951B7-7CE5-484C-852F-3B75C157A30A}" type="parTrans" cxnId="{8FA44C37-A666-457E-8208-B8401AE7E4C0}">
      <dgm:prSet/>
      <dgm:spPr/>
      <dgm:t>
        <a:bodyPr/>
        <a:lstStyle/>
        <a:p>
          <a:endParaRPr lang="en-IN"/>
        </a:p>
      </dgm:t>
    </dgm:pt>
    <dgm:pt modelId="{FE5E7A5B-2B8F-47BA-970A-E29DB09006C1}" type="sibTrans" cxnId="{8FA44C37-A666-457E-8208-B8401AE7E4C0}">
      <dgm:prSet/>
      <dgm:spPr/>
      <dgm:t>
        <a:bodyPr/>
        <a:lstStyle/>
        <a:p>
          <a:endParaRPr lang="en-IN"/>
        </a:p>
      </dgm:t>
    </dgm:pt>
    <dgm:pt modelId="{95DCDC7B-7EAC-47DF-938B-8AE195388217}" type="pres">
      <dgm:prSet presAssocID="{35BD662B-F629-4EB0-81E9-128FB7912613}" presName="diagram" presStyleCnt="0">
        <dgm:presLayoutVars>
          <dgm:dir/>
          <dgm:resizeHandles val="exact"/>
        </dgm:presLayoutVars>
      </dgm:prSet>
      <dgm:spPr/>
      <dgm:t>
        <a:bodyPr/>
        <a:lstStyle/>
        <a:p>
          <a:endParaRPr lang="en-IN"/>
        </a:p>
      </dgm:t>
    </dgm:pt>
    <dgm:pt modelId="{F5561270-82D6-4D3E-A396-A8556647993D}" type="pres">
      <dgm:prSet presAssocID="{8B756060-F0BB-43BC-A006-8479A45A634D}" presName="node" presStyleLbl="node1" presStyleIdx="0" presStyleCnt="6">
        <dgm:presLayoutVars>
          <dgm:bulletEnabled val="1"/>
        </dgm:presLayoutVars>
      </dgm:prSet>
      <dgm:spPr/>
      <dgm:t>
        <a:bodyPr/>
        <a:lstStyle/>
        <a:p>
          <a:endParaRPr lang="en-IN"/>
        </a:p>
      </dgm:t>
    </dgm:pt>
    <dgm:pt modelId="{4CD139D9-D386-4B59-B304-D4579B16A362}" type="pres">
      <dgm:prSet presAssocID="{18B0CAB0-A2D8-4B5D-B9C7-EB002DB7BD80}" presName="sibTrans" presStyleLbl="sibTrans2D1" presStyleIdx="0" presStyleCnt="5"/>
      <dgm:spPr/>
      <dgm:t>
        <a:bodyPr/>
        <a:lstStyle/>
        <a:p>
          <a:endParaRPr lang="en-IN"/>
        </a:p>
      </dgm:t>
    </dgm:pt>
    <dgm:pt modelId="{FB392F24-5539-4DD6-A408-61556B2AB248}" type="pres">
      <dgm:prSet presAssocID="{18B0CAB0-A2D8-4B5D-B9C7-EB002DB7BD80}" presName="connectorText" presStyleLbl="sibTrans2D1" presStyleIdx="0" presStyleCnt="5"/>
      <dgm:spPr/>
      <dgm:t>
        <a:bodyPr/>
        <a:lstStyle/>
        <a:p>
          <a:endParaRPr lang="en-IN"/>
        </a:p>
      </dgm:t>
    </dgm:pt>
    <dgm:pt modelId="{28C57A51-6765-41C2-9AB0-4627FF2D148E}" type="pres">
      <dgm:prSet presAssocID="{980E2C13-C0F2-4766-9E6E-C526C5789E30}" presName="node" presStyleLbl="node1" presStyleIdx="1" presStyleCnt="6">
        <dgm:presLayoutVars>
          <dgm:bulletEnabled val="1"/>
        </dgm:presLayoutVars>
      </dgm:prSet>
      <dgm:spPr/>
      <dgm:t>
        <a:bodyPr/>
        <a:lstStyle/>
        <a:p>
          <a:endParaRPr lang="en-IN"/>
        </a:p>
      </dgm:t>
    </dgm:pt>
    <dgm:pt modelId="{C9B88626-FE78-4190-A7B5-640AB5C48E7E}" type="pres">
      <dgm:prSet presAssocID="{8FB1C8C2-FED7-44B3-A9A8-32C5E2B69CA9}" presName="sibTrans" presStyleLbl="sibTrans2D1" presStyleIdx="1" presStyleCnt="5"/>
      <dgm:spPr/>
      <dgm:t>
        <a:bodyPr/>
        <a:lstStyle/>
        <a:p>
          <a:endParaRPr lang="en-IN"/>
        </a:p>
      </dgm:t>
    </dgm:pt>
    <dgm:pt modelId="{7AAD2226-6C1B-40CB-B9F2-A755840386E6}" type="pres">
      <dgm:prSet presAssocID="{8FB1C8C2-FED7-44B3-A9A8-32C5E2B69CA9}" presName="connectorText" presStyleLbl="sibTrans2D1" presStyleIdx="1" presStyleCnt="5"/>
      <dgm:spPr/>
      <dgm:t>
        <a:bodyPr/>
        <a:lstStyle/>
        <a:p>
          <a:endParaRPr lang="en-IN"/>
        </a:p>
      </dgm:t>
    </dgm:pt>
    <dgm:pt modelId="{67C45CD2-1F2F-41B1-A2CC-FDA133D57498}" type="pres">
      <dgm:prSet presAssocID="{5293CED0-E019-42AE-8012-0BC7D0FF6908}" presName="node" presStyleLbl="node1" presStyleIdx="2" presStyleCnt="6">
        <dgm:presLayoutVars>
          <dgm:bulletEnabled val="1"/>
        </dgm:presLayoutVars>
      </dgm:prSet>
      <dgm:spPr/>
      <dgm:t>
        <a:bodyPr/>
        <a:lstStyle/>
        <a:p>
          <a:endParaRPr lang="en-IN"/>
        </a:p>
      </dgm:t>
    </dgm:pt>
    <dgm:pt modelId="{0414E41C-1961-4332-A5F7-BEEA3AA7E051}" type="pres">
      <dgm:prSet presAssocID="{A09EB1AB-7E05-4624-8235-1F14E4C3B937}" presName="sibTrans" presStyleLbl="sibTrans2D1" presStyleIdx="2" presStyleCnt="5"/>
      <dgm:spPr/>
      <dgm:t>
        <a:bodyPr/>
        <a:lstStyle/>
        <a:p>
          <a:endParaRPr lang="en-IN"/>
        </a:p>
      </dgm:t>
    </dgm:pt>
    <dgm:pt modelId="{060CDE75-6B59-4ED8-8D76-803B4F162C76}" type="pres">
      <dgm:prSet presAssocID="{A09EB1AB-7E05-4624-8235-1F14E4C3B937}" presName="connectorText" presStyleLbl="sibTrans2D1" presStyleIdx="2" presStyleCnt="5"/>
      <dgm:spPr/>
      <dgm:t>
        <a:bodyPr/>
        <a:lstStyle/>
        <a:p>
          <a:endParaRPr lang="en-IN"/>
        </a:p>
      </dgm:t>
    </dgm:pt>
    <dgm:pt modelId="{EE88C4B9-2803-4C37-A0CA-8D9EB8420909}" type="pres">
      <dgm:prSet presAssocID="{3387768C-2BB7-4269-8E60-5DFE0ACF7E61}" presName="node" presStyleLbl="node1" presStyleIdx="3" presStyleCnt="6">
        <dgm:presLayoutVars>
          <dgm:bulletEnabled val="1"/>
        </dgm:presLayoutVars>
      </dgm:prSet>
      <dgm:spPr/>
      <dgm:t>
        <a:bodyPr/>
        <a:lstStyle/>
        <a:p>
          <a:endParaRPr lang="en-IN"/>
        </a:p>
      </dgm:t>
    </dgm:pt>
    <dgm:pt modelId="{48EDA8BF-C690-4FB7-A814-DA5BA173A36C}" type="pres">
      <dgm:prSet presAssocID="{70F746DB-D663-43BC-BE78-D8EBF6AA86D7}" presName="sibTrans" presStyleLbl="sibTrans2D1" presStyleIdx="3" presStyleCnt="5"/>
      <dgm:spPr/>
      <dgm:t>
        <a:bodyPr/>
        <a:lstStyle/>
        <a:p>
          <a:endParaRPr lang="en-IN"/>
        </a:p>
      </dgm:t>
    </dgm:pt>
    <dgm:pt modelId="{2F97B5D8-B80C-4CD6-9BDC-AE8D8F34332A}" type="pres">
      <dgm:prSet presAssocID="{70F746DB-D663-43BC-BE78-D8EBF6AA86D7}" presName="connectorText" presStyleLbl="sibTrans2D1" presStyleIdx="3" presStyleCnt="5"/>
      <dgm:spPr/>
      <dgm:t>
        <a:bodyPr/>
        <a:lstStyle/>
        <a:p>
          <a:endParaRPr lang="en-IN"/>
        </a:p>
      </dgm:t>
    </dgm:pt>
    <dgm:pt modelId="{B405FC63-0F6D-443C-A967-3A16AC5F2A3A}" type="pres">
      <dgm:prSet presAssocID="{E2B97B37-DB40-4B3A-AADF-EF1C5570B7D3}" presName="node" presStyleLbl="node1" presStyleIdx="4" presStyleCnt="6">
        <dgm:presLayoutVars>
          <dgm:bulletEnabled val="1"/>
        </dgm:presLayoutVars>
      </dgm:prSet>
      <dgm:spPr/>
      <dgm:t>
        <a:bodyPr/>
        <a:lstStyle/>
        <a:p>
          <a:endParaRPr lang="en-IN"/>
        </a:p>
      </dgm:t>
    </dgm:pt>
    <dgm:pt modelId="{0687B749-06AC-4A00-9C2D-5DFCDAFC7351}" type="pres">
      <dgm:prSet presAssocID="{9BB19C3C-93D9-4805-8D16-B7A6D0C23DA7}" presName="sibTrans" presStyleLbl="sibTrans2D1" presStyleIdx="4" presStyleCnt="5"/>
      <dgm:spPr/>
      <dgm:t>
        <a:bodyPr/>
        <a:lstStyle/>
        <a:p>
          <a:endParaRPr lang="en-IN"/>
        </a:p>
      </dgm:t>
    </dgm:pt>
    <dgm:pt modelId="{4C28E9D7-E58F-4EB6-92D1-6B38A94D1834}" type="pres">
      <dgm:prSet presAssocID="{9BB19C3C-93D9-4805-8D16-B7A6D0C23DA7}" presName="connectorText" presStyleLbl="sibTrans2D1" presStyleIdx="4" presStyleCnt="5"/>
      <dgm:spPr/>
      <dgm:t>
        <a:bodyPr/>
        <a:lstStyle/>
        <a:p>
          <a:endParaRPr lang="en-IN"/>
        </a:p>
      </dgm:t>
    </dgm:pt>
    <dgm:pt modelId="{0D6309F7-E21A-4F3B-B738-FE7A89AD4362}" type="pres">
      <dgm:prSet presAssocID="{9A3AFD2B-B5CE-46C4-819C-F8AD51BD4DAF}" presName="node" presStyleLbl="node1" presStyleIdx="5" presStyleCnt="6">
        <dgm:presLayoutVars>
          <dgm:bulletEnabled val="1"/>
        </dgm:presLayoutVars>
      </dgm:prSet>
      <dgm:spPr/>
      <dgm:t>
        <a:bodyPr/>
        <a:lstStyle/>
        <a:p>
          <a:endParaRPr lang="en-IN"/>
        </a:p>
      </dgm:t>
    </dgm:pt>
  </dgm:ptLst>
  <dgm:cxnLst>
    <dgm:cxn modelId="{DB6CB111-0E2C-4878-917F-52EE89024B0F}" type="presOf" srcId="{8FB1C8C2-FED7-44B3-A9A8-32C5E2B69CA9}" destId="{7AAD2226-6C1B-40CB-B9F2-A755840386E6}" srcOrd="1" destOrd="0" presId="urn:microsoft.com/office/officeart/2005/8/layout/process5"/>
    <dgm:cxn modelId="{68B8435A-187B-44EC-9639-075B3899BEA3}" type="presOf" srcId="{9BB19C3C-93D9-4805-8D16-B7A6D0C23DA7}" destId="{0687B749-06AC-4A00-9C2D-5DFCDAFC7351}" srcOrd="0" destOrd="0" presId="urn:microsoft.com/office/officeart/2005/8/layout/process5"/>
    <dgm:cxn modelId="{AD0F1260-DAF2-4284-8B27-2B88A7CEFA63}" type="presOf" srcId="{9A3AFD2B-B5CE-46C4-819C-F8AD51BD4DAF}" destId="{0D6309F7-E21A-4F3B-B738-FE7A89AD4362}" srcOrd="0" destOrd="0" presId="urn:microsoft.com/office/officeart/2005/8/layout/process5"/>
    <dgm:cxn modelId="{E0401BDB-F316-4FE9-ABC9-8B75F78D3DF6}" type="presOf" srcId="{5293CED0-E019-42AE-8012-0BC7D0FF6908}" destId="{67C45CD2-1F2F-41B1-A2CC-FDA133D57498}" srcOrd="0" destOrd="0" presId="urn:microsoft.com/office/officeart/2005/8/layout/process5"/>
    <dgm:cxn modelId="{2A193422-4749-4F0F-9CD7-FAC06D152E2E}" type="presOf" srcId="{70F746DB-D663-43BC-BE78-D8EBF6AA86D7}" destId="{48EDA8BF-C690-4FB7-A814-DA5BA173A36C}" srcOrd="0" destOrd="0" presId="urn:microsoft.com/office/officeart/2005/8/layout/process5"/>
    <dgm:cxn modelId="{C2E68108-7FA1-4042-A45B-01B72C35F27C}" srcId="{35BD662B-F629-4EB0-81E9-128FB7912613}" destId="{980E2C13-C0F2-4766-9E6E-C526C5789E30}" srcOrd="1" destOrd="0" parTransId="{AFEDBEC6-62F3-4E5D-8EE0-A009C39ABCDD}" sibTransId="{8FB1C8C2-FED7-44B3-A9A8-32C5E2B69CA9}"/>
    <dgm:cxn modelId="{72B8060A-B0F0-426C-8690-26612C132BB6}" type="presOf" srcId="{A09EB1AB-7E05-4624-8235-1F14E4C3B937}" destId="{060CDE75-6B59-4ED8-8D76-803B4F162C76}" srcOrd="1" destOrd="0" presId="urn:microsoft.com/office/officeart/2005/8/layout/process5"/>
    <dgm:cxn modelId="{18A90ACF-68C4-44FC-9D35-729419142AAF}" type="presOf" srcId="{18B0CAB0-A2D8-4B5D-B9C7-EB002DB7BD80}" destId="{4CD139D9-D386-4B59-B304-D4579B16A362}" srcOrd="0" destOrd="0" presId="urn:microsoft.com/office/officeart/2005/8/layout/process5"/>
    <dgm:cxn modelId="{4A2AF0C9-8D62-4D07-95FD-7001CB2E5175}" type="presOf" srcId="{8FB1C8C2-FED7-44B3-A9A8-32C5E2B69CA9}" destId="{C9B88626-FE78-4190-A7B5-640AB5C48E7E}" srcOrd="0" destOrd="0" presId="urn:microsoft.com/office/officeart/2005/8/layout/process5"/>
    <dgm:cxn modelId="{32919846-4CE4-477E-8023-AA2D2E8B1616}" type="presOf" srcId="{980E2C13-C0F2-4766-9E6E-C526C5789E30}" destId="{28C57A51-6765-41C2-9AB0-4627FF2D148E}" srcOrd="0" destOrd="0" presId="urn:microsoft.com/office/officeart/2005/8/layout/process5"/>
    <dgm:cxn modelId="{6DEA7CA5-64D3-453B-8EB3-8CF916703B29}" type="presOf" srcId="{18B0CAB0-A2D8-4B5D-B9C7-EB002DB7BD80}" destId="{FB392F24-5539-4DD6-A408-61556B2AB248}" srcOrd="1" destOrd="0" presId="urn:microsoft.com/office/officeart/2005/8/layout/process5"/>
    <dgm:cxn modelId="{BF8AC2C2-DA01-4EE0-A9E6-4C39D16313AE}" type="presOf" srcId="{E2B97B37-DB40-4B3A-AADF-EF1C5570B7D3}" destId="{B405FC63-0F6D-443C-A967-3A16AC5F2A3A}" srcOrd="0" destOrd="0" presId="urn:microsoft.com/office/officeart/2005/8/layout/process5"/>
    <dgm:cxn modelId="{6C9EDFEA-3190-4045-9591-07B58C6AB68D}" srcId="{35BD662B-F629-4EB0-81E9-128FB7912613}" destId="{3387768C-2BB7-4269-8E60-5DFE0ACF7E61}" srcOrd="3" destOrd="0" parTransId="{048BE1A3-C3F6-4172-BFFB-255313AD69CC}" sibTransId="{70F746DB-D663-43BC-BE78-D8EBF6AA86D7}"/>
    <dgm:cxn modelId="{40AE56EF-2D0F-4922-B146-6C3AD224F7B7}" type="presOf" srcId="{70F746DB-D663-43BC-BE78-D8EBF6AA86D7}" destId="{2F97B5D8-B80C-4CD6-9BDC-AE8D8F34332A}" srcOrd="1" destOrd="0" presId="urn:microsoft.com/office/officeart/2005/8/layout/process5"/>
    <dgm:cxn modelId="{56EFD686-166C-4B82-9747-23CDEB7ADBC3}" type="presOf" srcId="{9BB19C3C-93D9-4805-8D16-B7A6D0C23DA7}" destId="{4C28E9D7-E58F-4EB6-92D1-6B38A94D1834}" srcOrd="1" destOrd="0" presId="urn:microsoft.com/office/officeart/2005/8/layout/process5"/>
    <dgm:cxn modelId="{13528F31-B84D-4CBF-8015-79CE3EE00AC8}" srcId="{35BD662B-F629-4EB0-81E9-128FB7912613}" destId="{5293CED0-E019-42AE-8012-0BC7D0FF6908}" srcOrd="2" destOrd="0" parTransId="{3F3AE328-F146-4F0A-BACE-4D33AD01B796}" sibTransId="{A09EB1AB-7E05-4624-8235-1F14E4C3B937}"/>
    <dgm:cxn modelId="{882A59E4-EFC1-42C0-A293-DB9DDE12EE95}" type="presOf" srcId="{3387768C-2BB7-4269-8E60-5DFE0ACF7E61}" destId="{EE88C4B9-2803-4C37-A0CA-8D9EB8420909}" srcOrd="0" destOrd="0" presId="urn:microsoft.com/office/officeart/2005/8/layout/process5"/>
    <dgm:cxn modelId="{8022D9E3-917D-4E16-ACBB-DB9BA2D81133}" srcId="{35BD662B-F629-4EB0-81E9-128FB7912613}" destId="{E2B97B37-DB40-4B3A-AADF-EF1C5570B7D3}" srcOrd="4" destOrd="0" parTransId="{8553DE3B-14F4-409A-887D-77E33D5D2AAD}" sibTransId="{9BB19C3C-93D9-4805-8D16-B7A6D0C23DA7}"/>
    <dgm:cxn modelId="{C685AA96-F5E9-4B0F-A780-E94D4738F597}" type="presOf" srcId="{8B756060-F0BB-43BC-A006-8479A45A634D}" destId="{F5561270-82D6-4D3E-A396-A8556647993D}" srcOrd="0" destOrd="0" presId="urn:microsoft.com/office/officeart/2005/8/layout/process5"/>
    <dgm:cxn modelId="{8FA44C37-A666-457E-8208-B8401AE7E4C0}" srcId="{35BD662B-F629-4EB0-81E9-128FB7912613}" destId="{9A3AFD2B-B5CE-46C4-819C-F8AD51BD4DAF}" srcOrd="5" destOrd="0" parTransId="{4E5951B7-7CE5-484C-852F-3B75C157A30A}" sibTransId="{FE5E7A5B-2B8F-47BA-970A-E29DB09006C1}"/>
    <dgm:cxn modelId="{9BAE26B3-8A25-4FC6-BB7B-54F6E9E9E93A}" type="presOf" srcId="{A09EB1AB-7E05-4624-8235-1F14E4C3B937}" destId="{0414E41C-1961-4332-A5F7-BEEA3AA7E051}" srcOrd="0" destOrd="0" presId="urn:microsoft.com/office/officeart/2005/8/layout/process5"/>
    <dgm:cxn modelId="{41B09D8B-CE5A-4A08-BF4A-A1762277219E}" srcId="{35BD662B-F629-4EB0-81E9-128FB7912613}" destId="{8B756060-F0BB-43BC-A006-8479A45A634D}" srcOrd="0" destOrd="0" parTransId="{72CBDF24-7B62-4636-93A9-154E27636BDE}" sibTransId="{18B0CAB0-A2D8-4B5D-B9C7-EB002DB7BD80}"/>
    <dgm:cxn modelId="{DE571A68-B14E-43F6-9195-A69803FAFFBB}" type="presOf" srcId="{35BD662B-F629-4EB0-81E9-128FB7912613}" destId="{95DCDC7B-7EAC-47DF-938B-8AE195388217}" srcOrd="0" destOrd="0" presId="urn:microsoft.com/office/officeart/2005/8/layout/process5"/>
    <dgm:cxn modelId="{72230CF0-1CC0-458D-96D8-17A341D340DF}" type="presParOf" srcId="{95DCDC7B-7EAC-47DF-938B-8AE195388217}" destId="{F5561270-82D6-4D3E-A396-A8556647993D}" srcOrd="0" destOrd="0" presId="urn:microsoft.com/office/officeart/2005/8/layout/process5"/>
    <dgm:cxn modelId="{ED61EB90-9C1D-4EB2-9362-B4B2291D4A5F}" type="presParOf" srcId="{95DCDC7B-7EAC-47DF-938B-8AE195388217}" destId="{4CD139D9-D386-4B59-B304-D4579B16A362}" srcOrd="1" destOrd="0" presId="urn:microsoft.com/office/officeart/2005/8/layout/process5"/>
    <dgm:cxn modelId="{4562E22A-3382-44A6-BB02-D0FD6A92F231}" type="presParOf" srcId="{4CD139D9-D386-4B59-B304-D4579B16A362}" destId="{FB392F24-5539-4DD6-A408-61556B2AB248}" srcOrd="0" destOrd="0" presId="urn:microsoft.com/office/officeart/2005/8/layout/process5"/>
    <dgm:cxn modelId="{70838F2E-E608-4BAE-A004-019CA0F77669}" type="presParOf" srcId="{95DCDC7B-7EAC-47DF-938B-8AE195388217}" destId="{28C57A51-6765-41C2-9AB0-4627FF2D148E}" srcOrd="2" destOrd="0" presId="urn:microsoft.com/office/officeart/2005/8/layout/process5"/>
    <dgm:cxn modelId="{5FB9B8E5-924D-4380-9ECC-E8D5D03A53CC}" type="presParOf" srcId="{95DCDC7B-7EAC-47DF-938B-8AE195388217}" destId="{C9B88626-FE78-4190-A7B5-640AB5C48E7E}" srcOrd="3" destOrd="0" presId="urn:microsoft.com/office/officeart/2005/8/layout/process5"/>
    <dgm:cxn modelId="{C53D7D92-B0C0-421A-94A3-667ABAC987AD}" type="presParOf" srcId="{C9B88626-FE78-4190-A7B5-640AB5C48E7E}" destId="{7AAD2226-6C1B-40CB-B9F2-A755840386E6}" srcOrd="0" destOrd="0" presId="urn:microsoft.com/office/officeart/2005/8/layout/process5"/>
    <dgm:cxn modelId="{4E3FC119-7534-4E66-BD98-8C4454F7D119}" type="presParOf" srcId="{95DCDC7B-7EAC-47DF-938B-8AE195388217}" destId="{67C45CD2-1F2F-41B1-A2CC-FDA133D57498}" srcOrd="4" destOrd="0" presId="urn:microsoft.com/office/officeart/2005/8/layout/process5"/>
    <dgm:cxn modelId="{7A096F65-C10E-4574-BAC0-938161B92D8D}" type="presParOf" srcId="{95DCDC7B-7EAC-47DF-938B-8AE195388217}" destId="{0414E41C-1961-4332-A5F7-BEEA3AA7E051}" srcOrd="5" destOrd="0" presId="urn:microsoft.com/office/officeart/2005/8/layout/process5"/>
    <dgm:cxn modelId="{98F44DFD-42EE-4363-832C-ED647CF2D599}" type="presParOf" srcId="{0414E41C-1961-4332-A5F7-BEEA3AA7E051}" destId="{060CDE75-6B59-4ED8-8D76-803B4F162C76}" srcOrd="0" destOrd="0" presId="urn:microsoft.com/office/officeart/2005/8/layout/process5"/>
    <dgm:cxn modelId="{CD10191C-9E8F-4000-98AE-D07137034BC7}" type="presParOf" srcId="{95DCDC7B-7EAC-47DF-938B-8AE195388217}" destId="{EE88C4B9-2803-4C37-A0CA-8D9EB8420909}" srcOrd="6" destOrd="0" presId="urn:microsoft.com/office/officeart/2005/8/layout/process5"/>
    <dgm:cxn modelId="{B5BAE6C1-1757-4374-85D4-1A0415B32B92}" type="presParOf" srcId="{95DCDC7B-7EAC-47DF-938B-8AE195388217}" destId="{48EDA8BF-C690-4FB7-A814-DA5BA173A36C}" srcOrd="7" destOrd="0" presId="urn:microsoft.com/office/officeart/2005/8/layout/process5"/>
    <dgm:cxn modelId="{F5E3E5A4-173A-4851-A4F2-967575B0050F}" type="presParOf" srcId="{48EDA8BF-C690-4FB7-A814-DA5BA173A36C}" destId="{2F97B5D8-B80C-4CD6-9BDC-AE8D8F34332A}" srcOrd="0" destOrd="0" presId="urn:microsoft.com/office/officeart/2005/8/layout/process5"/>
    <dgm:cxn modelId="{4FCF4CA7-8A97-4C8D-BAE3-E7943B66A861}" type="presParOf" srcId="{95DCDC7B-7EAC-47DF-938B-8AE195388217}" destId="{B405FC63-0F6D-443C-A967-3A16AC5F2A3A}" srcOrd="8" destOrd="0" presId="urn:microsoft.com/office/officeart/2005/8/layout/process5"/>
    <dgm:cxn modelId="{A1F09143-5EC4-4DF6-B37A-6C071ABE336A}" type="presParOf" srcId="{95DCDC7B-7EAC-47DF-938B-8AE195388217}" destId="{0687B749-06AC-4A00-9C2D-5DFCDAFC7351}" srcOrd="9" destOrd="0" presId="urn:microsoft.com/office/officeart/2005/8/layout/process5"/>
    <dgm:cxn modelId="{8505E6B6-C7EA-44C8-BE2E-15A846F05036}" type="presParOf" srcId="{0687B749-06AC-4A00-9C2D-5DFCDAFC7351}" destId="{4C28E9D7-E58F-4EB6-92D1-6B38A94D1834}" srcOrd="0" destOrd="0" presId="urn:microsoft.com/office/officeart/2005/8/layout/process5"/>
    <dgm:cxn modelId="{FEA66848-B2FB-45B9-A059-EA41569C6914}" type="presParOf" srcId="{95DCDC7B-7EAC-47DF-938B-8AE195388217}" destId="{0D6309F7-E21A-4F3B-B738-FE7A89AD4362}"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E72AEC-C522-42D7-B999-87286F0D6FBC}"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en-IN"/>
        </a:p>
      </dgm:t>
    </dgm:pt>
    <dgm:pt modelId="{E791DFE5-09F9-4357-87A9-FCE9F9FF03DD}">
      <dgm:prSet phldrT="[Text]"/>
      <dgm:spPr/>
      <dgm:t>
        <a:bodyPr/>
        <a:lstStyle/>
        <a:p>
          <a:r>
            <a:rPr lang="en-IN" dirty="0" smtClean="0"/>
            <a:t>Violence against LGBTQ</a:t>
          </a:r>
          <a:endParaRPr lang="en-IN" dirty="0"/>
        </a:p>
      </dgm:t>
    </dgm:pt>
    <dgm:pt modelId="{B2663A29-BCE1-4038-92F3-453889A0DA55}" type="parTrans" cxnId="{4EE3DA72-CEB3-43AF-B9E0-AFE9CBDF9F3F}">
      <dgm:prSet/>
      <dgm:spPr/>
      <dgm:t>
        <a:bodyPr/>
        <a:lstStyle/>
        <a:p>
          <a:endParaRPr lang="en-IN"/>
        </a:p>
      </dgm:t>
    </dgm:pt>
    <dgm:pt modelId="{EF69D7E1-C486-4564-9D38-567A3607AC5E}" type="sibTrans" cxnId="{4EE3DA72-CEB3-43AF-B9E0-AFE9CBDF9F3F}">
      <dgm:prSet/>
      <dgm:spPr/>
      <dgm:t>
        <a:bodyPr/>
        <a:lstStyle/>
        <a:p>
          <a:endParaRPr lang="en-IN"/>
        </a:p>
      </dgm:t>
    </dgm:pt>
    <dgm:pt modelId="{13352AC5-B699-4577-8BCD-13DEC1EB4AA3}">
      <dgm:prSet phldrT="[Text]" custT="1"/>
      <dgm:spPr/>
      <dgm:t>
        <a:bodyPr/>
        <a:lstStyle/>
        <a:p>
          <a:r>
            <a:rPr lang="en-IN" sz="1400" b="1" dirty="0" smtClean="0">
              <a:solidFill>
                <a:schemeClr val="tx2">
                  <a:lumMod val="75000"/>
                </a:schemeClr>
              </a:solidFill>
            </a:rPr>
            <a:t>Gay and trans Bashing </a:t>
          </a:r>
          <a:endParaRPr lang="en-IN" sz="1400" b="1" dirty="0">
            <a:solidFill>
              <a:schemeClr val="tx2">
                <a:lumMod val="75000"/>
              </a:schemeClr>
            </a:solidFill>
          </a:endParaRPr>
        </a:p>
      </dgm:t>
    </dgm:pt>
    <dgm:pt modelId="{4D8B43A2-E15D-48D7-8B49-934B564DC7BC}" type="parTrans" cxnId="{48CDDABA-DFE8-4433-AAA0-B92FA1FF55BF}">
      <dgm:prSet/>
      <dgm:spPr/>
      <dgm:t>
        <a:bodyPr/>
        <a:lstStyle/>
        <a:p>
          <a:endParaRPr lang="en-IN"/>
        </a:p>
      </dgm:t>
    </dgm:pt>
    <dgm:pt modelId="{F7DE07A6-A727-43E0-A6FE-4FC683869349}" type="sibTrans" cxnId="{48CDDABA-DFE8-4433-AAA0-B92FA1FF55BF}">
      <dgm:prSet/>
      <dgm:spPr/>
      <dgm:t>
        <a:bodyPr/>
        <a:lstStyle/>
        <a:p>
          <a:endParaRPr lang="en-IN"/>
        </a:p>
      </dgm:t>
    </dgm:pt>
    <dgm:pt modelId="{CCC97B57-1F26-4953-AACB-74E868E38A04}">
      <dgm:prSet phldrT="[Text]" custT="1"/>
      <dgm:spPr/>
      <dgm:t>
        <a:bodyPr/>
        <a:lstStyle/>
        <a:p>
          <a:r>
            <a:rPr lang="en-IN" sz="1400" b="1" dirty="0" smtClean="0">
              <a:solidFill>
                <a:schemeClr val="tx2">
                  <a:lumMod val="75000"/>
                </a:schemeClr>
              </a:solidFill>
            </a:rPr>
            <a:t>Homophobic violence </a:t>
          </a:r>
          <a:endParaRPr lang="en-IN" sz="1400" b="1" dirty="0">
            <a:solidFill>
              <a:schemeClr val="tx2">
                <a:lumMod val="75000"/>
              </a:schemeClr>
            </a:solidFill>
          </a:endParaRPr>
        </a:p>
      </dgm:t>
    </dgm:pt>
    <dgm:pt modelId="{162994C9-F4E7-4FED-B278-BE85AFDC6EBF}" type="parTrans" cxnId="{545DAD04-9A22-4473-895B-0DDA93AC517B}">
      <dgm:prSet/>
      <dgm:spPr/>
      <dgm:t>
        <a:bodyPr/>
        <a:lstStyle/>
        <a:p>
          <a:endParaRPr lang="en-IN"/>
        </a:p>
      </dgm:t>
    </dgm:pt>
    <dgm:pt modelId="{FF454FAF-8A80-45DD-960B-9C88880A60D1}" type="sibTrans" cxnId="{545DAD04-9A22-4473-895B-0DDA93AC517B}">
      <dgm:prSet/>
      <dgm:spPr/>
      <dgm:t>
        <a:bodyPr/>
        <a:lstStyle/>
        <a:p>
          <a:endParaRPr lang="en-IN"/>
        </a:p>
      </dgm:t>
    </dgm:pt>
    <dgm:pt modelId="{3B6F3C61-CE94-40F8-8B36-B6590DC6F4D5}">
      <dgm:prSet phldrT="[Text]" custT="1"/>
      <dgm:spPr/>
      <dgm:t>
        <a:bodyPr/>
        <a:lstStyle/>
        <a:p>
          <a:r>
            <a:rPr lang="en-IN" sz="1400" b="1" dirty="0" smtClean="0">
              <a:solidFill>
                <a:schemeClr val="tx2">
                  <a:lumMod val="75000"/>
                </a:schemeClr>
              </a:solidFill>
            </a:rPr>
            <a:t>Hate crimes </a:t>
          </a:r>
          <a:endParaRPr lang="en-IN" sz="1400" b="1" dirty="0">
            <a:solidFill>
              <a:schemeClr val="tx2">
                <a:lumMod val="75000"/>
              </a:schemeClr>
            </a:solidFill>
          </a:endParaRPr>
        </a:p>
      </dgm:t>
    </dgm:pt>
    <dgm:pt modelId="{B82F8557-7073-4A8F-99D4-5DAC4D2EB246}" type="parTrans" cxnId="{6369DA13-72A9-4E92-B202-7BA21F3EEE9E}">
      <dgm:prSet/>
      <dgm:spPr/>
      <dgm:t>
        <a:bodyPr/>
        <a:lstStyle/>
        <a:p>
          <a:endParaRPr lang="en-IN"/>
        </a:p>
      </dgm:t>
    </dgm:pt>
    <dgm:pt modelId="{4D19AEF6-24C6-4ADB-91F5-8E2A3A16F4E4}" type="sibTrans" cxnId="{6369DA13-72A9-4E92-B202-7BA21F3EEE9E}">
      <dgm:prSet/>
      <dgm:spPr/>
      <dgm:t>
        <a:bodyPr/>
        <a:lstStyle/>
        <a:p>
          <a:endParaRPr lang="en-IN"/>
        </a:p>
      </dgm:t>
    </dgm:pt>
    <dgm:pt modelId="{FEE6950B-C181-4D83-BF78-A63E55289B2A}">
      <dgm:prSet phldrT="[Text]" custT="1"/>
      <dgm:spPr/>
      <dgm:t>
        <a:bodyPr/>
        <a:lstStyle/>
        <a:p>
          <a:r>
            <a:rPr lang="en-IN" sz="1400" b="1" dirty="0" smtClean="0">
              <a:solidFill>
                <a:schemeClr val="tx2">
                  <a:lumMod val="75000"/>
                </a:schemeClr>
              </a:solidFill>
            </a:rPr>
            <a:t>Sexual Harassments</a:t>
          </a:r>
          <a:endParaRPr lang="en-IN" sz="1400" b="1" dirty="0">
            <a:solidFill>
              <a:schemeClr val="tx2">
                <a:lumMod val="75000"/>
              </a:schemeClr>
            </a:solidFill>
          </a:endParaRPr>
        </a:p>
      </dgm:t>
    </dgm:pt>
    <dgm:pt modelId="{D8612DBE-7A6C-4483-87BB-48FE3213DF6B}" type="parTrans" cxnId="{3B73B214-D3F7-41E0-8029-76DD36EFBB83}">
      <dgm:prSet/>
      <dgm:spPr/>
      <dgm:t>
        <a:bodyPr/>
        <a:lstStyle/>
        <a:p>
          <a:endParaRPr lang="en-IN"/>
        </a:p>
      </dgm:t>
    </dgm:pt>
    <dgm:pt modelId="{D490B52A-FEEE-4070-9990-49A3B7A9D9B4}" type="sibTrans" cxnId="{3B73B214-D3F7-41E0-8029-76DD36EFBB83}">
      <dgm:prSet/>
      <dgm:spPr/>
      <dgm:t>
        <a:bodyPr/>
        <a:lstStyle/>
        <a:p>
          <a:endParaRPr lang="en-IN"/>
        </a:p>
      </dgm:t>
    </dgm:pt>
    <dgm:pt modelId="{C21EFD1D-193D-4317-9CCB-6084CCB03BD0}">
      <dgm:prSet phldrT="[Text]" custT="1"/>
      <dgm:spPr/>
      <dgm:t>
        <a:bodyPr/>
        <a:lstStyle/>
        <a:p>
          <a:r>
            <a:rPr lang="en-IN" sz="1400" b="1" dirty="0" smtClean="0">
              <a:solidFill>
                <a:schemeClr val="tx2">
                  <a:lumMod val="75000"/>
                </a:schemeClr>
              </a:solidFill>
            </a:rPr>
            <a:t>Rape</a:t>
          </a:r>
          <a:endParaRPr lang="en-IN" sz="1400" b="1" dirty="0">
            <a:solidFill>
              <a:schemeClr val="tx2">
                <a:lumMod val="75000"/>
              </a:schemeClr>
            </a:solidFill>
          </a:endParaRPr>
        </a:p>
      </dgm:t>
    </dgm:pt>
    <dgm:pt modelId="{1D77E851-A314-4FD3-B20E-7ECFCFB8B1D4}" type="parTrans" cxnId="{32EADA19-7A47-46B2-8A99-368A0D1C9D6B}">
      <dgm:prSet/>
      <dgm:spPr/>
      <dgm:t>
        <a:bodyPr/>
        <a:lstStyle/>
        <a:p>
          <a:endParaRPr lang="en-IN"/>
        </a:p>
      </dgm:t>
    </dgm:pt>
    <dgm:pt modelId="{B0B3880F-C40A-4445-BDBA-0A1C803BD2D3}" type="sibTrans" cxnId="{32EADA19-7A47-46B2-8A99-368A0D1C9D6B}">
      <dgm:prSet/>
      <dgm:spPr/>
      <dgm:t>
        <a:bodyPr/>
        <a:lstStyle/>
        <a:p>
          <a:endParaRPr lang="en-IN"/>
        </a:p>
      </dgm:t>
    </dgm:pt>
    <dgm:pt modelId="{F606EA71-46FA-48AD-846C-AB9B7D877489}">
      <dgm:prSet phldrT="[Text]" custT="1"/>
      <dgm:spPr/>
      <dgm:t>
        <a:bodyPr/>
        <a:lstStyle/>
        <a:p>
          <a:r>
            <a:rPr lang="en-IN" sz="1400" b="1" dirty="0" smtClean="0">
              <a:solidFill>
                <a:schemeClr val="tx2">
                  <a:lumMod val="75000"/>
                </a:schemeClr>
              </a:solidFill>
            </a:rPr>
            <a:t>Judicial biases </a:t>
          </a:r>
          <a:endParaRPr lang="en-IN" sz="1400" b="1" dirty="0">
            <a:solidFill>
              <a:schemeClr val="tx2">
                <a:lumMod val="75000"/>
              </a:schemeClr>
            </a:solidFill>
          </a:endParaRPr>
        </a:p>
      </dgm:t>
    </dgm:pt>
    <dgm:pt modelId="{470BCC08-67F8-437F-A009-377DB3F10CE0}" type="parTrans" cxnId="{9F4BDA4B-FD2C-4636-B427-EAC03D1314D3}">
      <dgm:prSet/>
      <dgm:spPr/>
      <dgm:t>
        <a:bodyPr/>
        <a:lstStyle/>
        <a:p>
          <a:endParaRPr lang="en-IN"/>
        </a:p>
      </dgm:t>
    </dgm:pt>
    <dgm:pt modelId="{3FBBA574-57EA-4F3D-915D-824E36FF6383}" type="sibTrans" cxnId="{9F4BDA4B-FD2C-4636-B427-EAC03D1314D3}">
      <dgm:prSet/>
      <dgm:spPr/>
      <dgm:t>
        <a:bodyPr/>
        <a:lstStyle/>
        <a:p>
          <a:endParaRPr lang="en-IN"/>
        </a:p>
      </dgm:t>
    </dgm:pt>
    <dgm:pt modelId="{743CFCD7-6F27-4085-93B0-F8296BA63C97}">
      <dgm:prSet phldrT="[Text]" custT="1"/>
      <dgm:spPr/>
      <dgm:t>
        <a:bodyPr/>
        <a:lstStyle/>
        <a:p>
          <a:r>
            <a:rPr lang="en-IN" sz="1400" b="1" dirty="0" smtClean="0">
              <a:solidFill>
                <a:schemeClr val="tx2">
                  <a:lumMod val="75000"/>
                </a:schemeClr>
              </a:solidFill>
            </a:rPr>
            <a:t>Attacks on gay parades</a:t>
          </a:r>
          <a:endParaRPr lang="en-IN" sz="1400" b="1" dirty="0">
            <a:solidFill>
              <a:schemeClr val="tx2">
                <a:lumMod val="75000"/>
              </a:schemeClr>
            </a:solidFill>
          </a:endParaRPr>
        </a:p>
      </dgm:t>
    </dgm:pt>
    <dgm:pt modelId="{A2AACD1C-0320-44B1-9811-D00CB7486585}" type="parTrans" cxnId="{2DA3444A-D29B-46C1-B5CF-011CAF3BA883}">
      <dgm:prSet/>
      <dgm:spPr/>
      <dgm:t>
        <a:bodyPr/>
        <a:lstStyle/>
        <a:p>
          <a:endParaRPr lang="en-IN"/>
        </a:p>
      </dgm:t>
    </dgm:pt>
    <dgm:pt modelId="{2266D092-FBEC-4DF2-AB9D-42DC1E75ED3C}" type="sibTrans" cxnId="{2DA3444A-D29B-46C1-B5CF-011CAF3BA883}">
      <dgm:prSet/>
      <dgm:spPr/>
      <dgm:t>
        <a:bodyPr/>
        <a:lstStyle/>
        <a:p>
          <a:endParaRPr lang="en-IN"/>
        </a:p>
      </dgm:t>
    </dgm:pt>
    <dgm:pt modelId="{6A95C3E7-CA72-4CC4-91C4-3762072B9C7D}">
      <dgm:prSet phldrT="[Text]" custT="1"/>
      <dgm:spPr/>
      <dgm:t>
        <a:bodyPr/>
        <a:lstStyle/>
        <a:p>
          <a:r>
            <a:rPr lang="en-IN" sz="1400" b="1" dirty="0" smtClean="0">
              <a:solidFill>
                <a:schemeClr val="tx2">
                  <a:lumMod val="75000"/>
                </a:schemeClr>
              </a:solidFill>
            </a:rPr>
            <a:t>Homophobia on digital and social media</a:t>
          </a:r>
          <a:endParaRPr lang="en-IN" sz="1400" b="1" dirty="0">
            <a:solidFill>
              <a:schemeClr val="tx2">
                <a:lumMod val="75000"/>
              </a:schemeClr>
            </a:solidFill>
          </a:endParaRPr>
        </a:p>
      </dgm:t>
    </dgm:pt>
    <dgm:pt modelId="{E03333BA-97B2-4C6D-B3C9-42800D7EDC3A}" type="parTrans" cxnId="{53B310F1-564F-4D46-B7F9-184A7456E328}">
      <dgm:prSet/>
      <dgm:spPr/>
      <dgm:t>
        <a:bodyPr/>
        <a:lstStyle/>
        <a:p>
          <a:endParaRPr lang="en-IN"/>
        </a:p>
      </dgm:t>
    </dgm:pt>
    <dgm:pt modelId="{B18C1988-4D17-4CC3-8518-62AA0E26F26E}" type="sibTrans" cxnId="{53B310F1-564F-4D46-B7F9-184A7456E328}">
      <dgm:prSet/>
      <dgm:spPr/>
      <dgm:t>
        <a:bodyPr/>
        <a:lstStyle/>
        <a:p>
          <a:endParaRPr lang="en-IN"/>
        </a:p>
      </dgm:t>
    </dgm:pt>
    <dgm:pt modelId="{408CE8C9-306E-4024-AE20-BB50850F78E4}" type="pres">
      <dgm:prSet presAssocID="{9EE72AEC-C522-42D7-B999-87286F0D6FBC}" presName="cycle" presStyleCnt="0">
        <dgm:presLayoutVars>
          <dgm:chMax val="1"/>
          <dgm:dir/>
          <dgm:animLvl val="ctr"/>
          <dgm:resizeHandles val="exact"/>
        </dgm:presLayoutVars>
      </dgm:prSet>
      <dgm:spPr/>
      <dgm:t>
        <a:bodyPr/>
        <a:lstStyle/>
        <a:p>
          <a:endParaRPr lang="en-IN"/>
        </a:p>
      </dgm:t>
    </dgm:pt>
    <dgm:pt modelId="{DC3571DD-A69B-4CAA-A437-6166D284DDF0}" type="pres">
      <dgm:prSet presAssocID="{E791DFE5-09F9-4357-87A9-FCE9F9FF03DD}" presName="centerShape" presStyleLbl="node0" presStyleIdx="0" presStyleCnt="1"/>
      <dgm:spPr/>
      <dgm:t>
        <a:bodyPr/>
        <a:lstStyle/>
        <a:p>
          <a:endParaRPr lang="en-IN"/>
        </a:p>
      </dgm:t>
    </dgm:pt>
    <dgm:pt modelId="{1E4D0066-EA84-4F25-A248-75E92732C2B7}" type="pres">
      <dgm:prSet presAssocID="{4D8B43A2-E15D-48D7-8B49-934B564DC7BC}" presName="Name9" presStyleLbl="parChTrans1D2" presStyleIdx="0" presStyleCnt="8"/>
      <dgm:spPr/>
      <dgm:t>
        <a:bodyPr/>
        <a:lstStyle/>
        <a:p>
          <a:endParaRPr lang="en-IN"/>
        </a:p>
      </dgm:t>
    </dgm:pt>
    <dgm:pt modelId="{09315A47-A2C5-4287-8738-B82A10332C9C}" type="pres">
      <dgm:prSet presAssocID="{4D8B43A2-E15D-48D7-8B49-934B564DC7BC}" presName="connTx" presStyleLbl="parChTrans1D2" presStyleIdx="0" presStyleCnt="8"/>
      <dgm:spPr/>
      <dgm:t>
        <a:bodyPr/>
        <a:lstStyle/>
        <a:p>
          <a:endParaRPr lang="en-IN"/>
        </a:p>
      </dgm:t>
    </dgm:pt>
    <dgm:pt modelId="{581A9F1D-F730-4025-8B44-4E8D8CF46063}" type="pres">
      <dgm:prSet presAssocID="{13352AC5-B699-4577-8BCD-13DEC1EB4AA3}" presName="node" presStyleLbl="node1" presStyleIdx="0" presStyleCnt="8" custScaleX="149991" custScaleY="131544">
        <dgm:presLayoutVars>
          <dgm:bulletEnabled val="1"/>
        </dgm:presLayoutVars>
      </dgm:prSet>
      <dgm:spPr/>
      <dgm:t>
        <a:bodyPr/>
        <a:lstStyle/>
        <a:p>
          <a:endParaRPr lang="en-IN"/>
        </a:p>
      </dgm:t>
    </dgm:pt>
    <dgm:pt modelId="{739B2C95-6432-4DEB-B6BD-A1C460BA2251}" type="pres">
      <dgm:prSet presAssocID="{162994C9-F4E7-4FED-B278-BE85AFDC6EBF}" presName="Name9" presStyleLbl="parChTrans1D2" presStyleIdx="1" presStyleCnt="8"/>
      <dgm:spPr/>
      <dgm:t>
        <a:bodyPr/>
        <a:lstStyle/>
        <a:p>
          <a:endParaRPr lang="en-IN"/>
        </a:p>
      </dgm:t>
    </dgm:pt>
    <dgm:pt modelId="{BED8C9F3-A53C-4AEF-9D6E-7C94AAEFE43F}" type="pres">
      <dgm:prSet presAssocID="{162994C9-F4E7-4FED-B278-BE85AFDC6EBF}" presName="connTx" presStyleLbl="parChTrans1D2" presStyleIdx="1" presStyleCnt="8"/>
      <dgm:spPr/>
      <dgm:t>
        <a:bodyPr/>
        <a:lstStyle/>
        <a:p>
          <a:endParaRPr lang="en-IN"/>
        </a:p>
      </dgm:t>
    </dgm:pt>
    <dgm:pt modelId="{EB0FB1A1-E08D-4D59-804B-526E2FDC2D69}" type="pres">
      <dgm:prSet presAssocID="{CCC97B57-1F26-4953-AACB-74E868E38A04}" presName="node" presStyleLbl="node1" presStyleIdx="1" presStyleCnt="8" custScaleX="149991" custScaleY="131544">
        <dgm:presLayoutVars>
          <dgm:bulletEnabled val="1"/>
        </dgm:presLayoutVars>
      </dgm:prSet>
      <dgm:spPr/>
      <dgm:t>
        <a:bodyPr/>
        <a:lstStyle/>
        <a:p>
          <a:endParaRPr lang="en-IN"/>
        </a:p>
      </dgm:t>
    </dgm:pt>
    <dgm:pt modelId="{B9ABAD26-F6AD-462F-A253-BC6E405851D4}" type="pres">
      <dgm:prSet presAssocID="{B82F8557-7073-4A8F-99D4-5DAC4D2EB246}" presName="Name9" presStyleLbl="parChTrans1D2" presStyleIdx="2" presStyleCnt="8"/>
      <dgm:spPr/>
      <dgm:t>
        <a:bodyPr/>
        <a:lstStyle/>
        <a:p>
          <a:endParaRPr lang="en-IN"/>
        </a:p>
      </dgm:t>
    </dgm:pt>
    <dgm:pt modelId="{5E3FF864-96CC-4DEB-809A-80595E8AB782}" type="pres">
      <dgm:prSet presAssocID="{B82F8557-7073-4A8F-99D4-5DAC4D2EB246}" presName="connTx" presStyleLbl="parChTrans1D2" presStyleIdx="2" presStyleCnt="8"/>
      <dgm:spPr/>
      <dgm:t>
        <a:bodyPr/>
        <a:lstStyle/>
        <a:p>
          <a:endParaRPr lang="en-IN"/>
        </a:p>
      </dgm:t>
    </dgm:pt>
    <dgm:pt modelId="{B9F6F23A-C7AC-414D-BD04-C31CA4C9B407}" type="pres">
      <dgm:prSet presAssocID="{3B6F3C61-CE94-40F8-8B36-B6590DC6F4D5}" presName="node" presStyleLbl="node1" presStyleIdx="2" presStyleCnt="8" custScaleX="149991" custScaleY="131544">
        <dgm:presLayoutVars>
          <dgm:bulletEnabled val="1"/>
        </dgm:presLayoutVars>
      </dgm:prSet>
      <dgm:spPr/>
      <dgm:t>
        <a:bodyPr/>
        <a:lstStyle/>
        <a:p>
          <a:endParaRPr lang="en-IN"/>
        </a:p>
      </dgm:t>
    </dgm:pt>
    <dgm:pt modelId="{5FB301B9-8163-44E3-BF58-138C0DC3D6A6}" type="pres">
      <dgm:prSet presAssocID="{D8612DBE-7A6C-4483-87BB-48FE3213DF6B}" presName="Name9" presStyleLbl="parChTrans1D2" presStyleIdx="3" presStyleCnt="8"/>
      <dgm:spPr/>
      <dgm:t>
        <a:bodyPr/>
        <a:lstStyle/>
        <a:p>
          <a:endParaRPr lang="en-IN"/>
        </a:p>
      </dgm:t>
    </dgm:pt>
    <dgm:pt modelId="{235320DE-2CA5-4399-977E-EF43BCB4429E}" type="pres">
      <dgm:prSet presAssocID="{D8612DBE-7A6C-4483-87BB-48FE3213DF6B}" presName="connTx" presStyleLbl="parChTrans1D2" presStyleIdx="3" presStyleCnt="8"/>
      <dgm:spPr/>
      <dgm:t>
        <a:bodyPr/>
        <a:lstStyle/>
        <a:p>
          <a:endParaRPr lang="en-IN"/>
        </a:p>
      </dgm:t>
    </dgm:pt>
    <dgm:pt modelId="{64B2D36E-FAF8-45ED-B97D-3D1D1A11EF7F}" type="pres">
      <dgm:prSet presAssocID="{FEE6950B-C181-4D83-BF78-A63E55289B2A}" presName="node" presStyleLbl="node1" presStyleIdx="3" presStyleCnt="8" custScaleX="149991" custScaleY="131544">
        <dgm:presLayoutVars>
          <dgm:bulletEnabled val="1"/>
        </dgm:presLayoutVars>
      </dgm:prSet>
      <dgm:spPr/>
      <dgm:t>
        <a:bodyPr/>
        <a:lstStyle/>
        <a:p>
          <a:endParaRPr lang="en-IN"/>
        </a:p>
      </dgm:t>
    </dgm:pt>
    <dgm:pt modelId="{41C218FE-8B2A-403C-B9AD-BCF3B6204D56}" type="pres">
      <dgm:prSet presAssocID="{1D77E851-A314-4FD3-B20E-7ECFCFB8B1D4}" presName="Name9" presStyleLbl="parChTrans1D2" presStyleIdx="4" presStyleCnt="8"/>
      <dgm:spPr/>
      <dgm:t>
        <a:bodyPr/>
        <a:lstStyle/>
        <a:p>
          <a:endParaRPr lang="en-IN"/>
        </a:p>
      </dgm:t>
    </dgm:pt>
    <dgm:pt modelId="{AF51BAD4-B5EB-44F3-BA65-B0F68F309C2E}" type="pres">
      <dgm:prSet presAssocID="{1D77E851-A314-4FD3-B20E-7ECFCFB8B1D4}" presName="connTx" presStyleLbl="parChTrans1D2" presStyleIdx="4" presStyleCnt="8"/>
      <dgm:spPr/>
      <dgm:t>
        <a:bodyPr/>
        <a:lstStyle/>
        <a:p>
          <a:endParaRPr lang="en-IN"/>
        </a:p>
      </dgm:t>
    </dgm:pt>
    <dgm:pt modelId="{FCF167CB-0A75-4E84-9BA3-F3253FF46075}" type="pres">
      <dgm:prSet presAssocID="{C21EFD1D-193D-4317-9CCB-6084CCB03BD0}" presName="node" presStyleLbl="node1" presStyleIdx="4" presStyleCnt="8" custScaleX="149991" custScaleY="131544">
        <dgm:presLayoutVars>
          <dgm:bulletEnabled val="1"/>
        </dgm:presLayoutVars>
      </dgm:prSet>
      <dgm:spPr/>
      <dgm:t>
        <a:bodyPr/>
        <a:lstStyle/>
        <a:p>
          <a:endParaRPr lang="en-IN"/>
        </a:p>
      </dgm:t>
    </dgm:pt>
    <dgm:pt modelId="{23B41220-2E09-494A-A16C-14CFBD04771B}" type="pres">
      <dgm:prSet presAssocID="{470BCC08-67F8-437F-A009-377DB3F10CE0}" presName="Name9" presStyleLbl="parChTrans1D2" presStyleIdx="5" presStyleCnt="8"/>
      <dgm:spPr/>
      <dgm:t>
        <a:bodyPr/>
        <a:lstStyle/>
        <a:p>
          <a:endParaRPr lang="en-IN"/>
        </a:p>
      </dgm:t>
    </dgm:pt>
    <dgm:pt modelId="{58510795-A61B-4552-9B6D-BE36D7B89B43}" type="pres">
      <dgm:prSet presAssocID="{470BCC08-67F8-437F-A009-377DB3F10CE0}" presName="connTx" presStyleLbl="parChTrans1D2" presStyleIdx="5" presStyleCnt="8"/>
      <dgm:spPr/>
      <dgm:t>
        <a:bodyPr/>
        <a:lstStyle/>
        <a:p>
          <a:endParaRPr lang="en-IN"/>
        </a:p>
      </dgm:t>
    </dgm:pt>
    <dgm:pt modelId="{F5A9E181-A7FE-4703-ADC0-660C2FBB1244}" type="pres">
      <dgm:prSet presAssocID="{F606EA71-46FA-48AD-846C-AB9B7D877489}" presName="node" presStyleLbl="node1" presStyleIdx="5" presStyleCnt="8" custScaleX="149991" custScaleY="131544">
        <dgm:presLayoutVars>
          <dgm:bulletEnabled val="1"/>
        </dgm:presLayoutVars>
      </dgm:prSet>
      <dgm:spPr/>
      <dgm:t>
        <a:bodyPr/>
        <a:lstStyle/>
        <a:p>
          <a:endParaRPr lang="en-IN"/>
        </a:p>
      </dgm:t>
    </dgm:pt>
    <dgm:pt modelId="{1893CD46-1712-409A-BFE5-CE6429CE8110}" type="pres">
      <dgm:prSet presAssocID="{A2AACD1C-0320-44B1-9811-D00CB7486585}" presName="Name9" presStyleLbl="parChTrans1D2" presStyleIdx="6" presStyleCnt="8"/>
      <dgm:spPr/>
      <dgm:t>
        <a:bodyPr/>
        <a:lstStyle/>
        <a:p>
          <a:endParaRPr lang="en-IN"/>
        </a:p>
      </dgm:t>
    </dgm:pt>
    <dgm:pt modelId="{13960685-788A-451B-A952-E87A532F9CFA}" type="pres">
      <dgm:prSet presAssocID="{A2AACD1C-0320-44B1-9811-D00CB7486585}" presName="connTx" presStyleLbl="parChTrans1D2" presStyleIdx="6" presStyleCnt="8"/>
      <dgm:spPr/>
      <dgm:t>
        <a:bodyPr/>
        <a:lstStyle/>
        <a:p>
          <a:endParaRPr lang="en-IN"/>
        </a:p>
      </dgm:t>
    </dgm:pt>
    <dgm:pt modelId="{EF72B6D8-0485-4C9F-AAFF-F1F7B9C596E4}" type="pres">
      <dgm:prSet presAssocID="{743CFCD7-6F27-4085-93B0-F8296BA63C97}" presName="node" presStyleLbl="node1" presStyleIdx="6" presStyleCnt="8" custScaleX="149991" custScaleY="131544">
        <dgm:presLayoutVars>
          <dgm:bulletEnabled val="1"/>
        </dgm:presLayoutVars>
      </dgm:prSet>
      <dgm:spPr/>
      <dgm:t>
        <a:bodyPr/>
        <a:lstStyle/>
        <a:p>
          <a:endParaRPr lang="en-IN"/>
        </a:p>
      </dgm:t>
    </dgm:pt>
    <dgm:pt modelId="{3E7741AF-8448-4A88-ABD5-9728050ECAF0}" type="pres">
      <dgm:prSet presAssocID="{E03333BA-97B2-4C6D-B3C9-42800D7EDC3A}" presName="Name9" presStyleLbl="parChTrans1D2" presStyleIdx="7" presStyleCnt="8"/>
      <dgm:spPr/>
      <dgm:t>
        <a:bodyPr/>
        <a:lstStyle/>
        <a:p>
          <a:endParaRPr lang="en-IN"/>
        </a:p>
      </dgm:t>
    </dgm:pt>
    <dgm:pt modelId="{B3D84F97-3FD9-4865-A7D7-4F17EEEED7F0}" type="pres">
      <dgm:prSet presAssocID="{E03333BA-97B2-4C6D-B3C9-42800D7EDC3A}" presName="connTx" presStyleLbl="parChTrans1D2" presStyleIdx="7" presStyleCnt="8"/>
      <dgm:spPr/>
      <dgm:t>
        <a:bodyPr/>
        <a:lstStyle/>
        <a:p>
          <a:endParaRPr lang="en-IN"/>
        </a:p>
      </dgm:t>
    </dgm:pt>
    <dgm:pt modelId="{F28A21D1-E47B-49C9-A0C0-67D294B34FD3}" type="pres">
      <dgm:prSet presAssocID="{6A95C3E7-CA72-4CC4-91C4-3762072B9C7D}" presName="node" presStyleLbl="node1" presStyleIdx="7" presStyleCnt="8" custScaleX="149991" custScaleY="131544">
        <dgm:presLayoutVars>
          <dgm:bulletEnabled val="1"/>
        </dgm:presLayoutVars>
      </dgm:prSet>
      <dgm:spPr/>
      <dgm:t>
        <a:bodyPr/>
        <a:lstStyle/>
        <a:p>
          <a:endParaRPr lang="en-IN"/>
        </a:p>
      </dgm:t>
    </dgm:pt>
  </dgm:ptLst>
  <dgm:cxnLst>
    <dgm:cxn modelId="{539B024C-CA98-4A51-A349-BE111D182F13}" type="presOf" srcId="{1D77E851-A314-4FD3-B20E-7ECFCFB8B1D4}" destId="{41C218FE-8B2A-403C-B9AD-BCF3B6204D56}" srcOrd="0" destOrd="0" presId="urn:microsoft.com/office/officeart/2005/8/layout/radial1"/>
    <dgm:cxn modelId="{D88538F8-CFCA-433D-AE57-9EACEE5BD7F8}" type="presOf" srcId="{A2AACD1C-0320-44B1-9811-D00CB7486585}" destId="{13960685-788A-451B-A952-E87A532F9CFA}" srcOrd="1" destOrd="0" presId="urn:microsoft.com/office/officeart/2005/8/layout/radial1"/>
    <dgm:cxn modelId="{3B73B214-D3F7-41E0-8029-76DD36EFBB83}" srcId="{E791DFE5-09F9-4357-87A9-FCE9F9FF03DD}" destId="{FEE6950B-C181-4D83-BF78-A63E55289B2A}" srcOrd="3" destOrd="0" parTransId="{D8612DBE-7A6C-4483-87BB-48FE3213DF6B}" sibTransId="{D490B52A-FEEE-4070-9990-49A3B7A9D9B4}"/>
    <dgm:cxn modelId="{53B310F1-564F-4D46-B7F9-184A7456E328}" srcId="{E791DFE5-09F9-4357-87A9-FCE9F9FF03DD}" destId="{6A95C3E7-CA72-4CC4-91C4-3762072B9C7D}" srcOrd="7" destOrd="0" parTransId="{E03333BA-97B2-4C6D-B3C9-42800D7EDC3A}" sibTransId="{B18C1988-4D17-4CC3-8518-62AA0E26F26E}"/>
    <dgm:cxn modelId="{2DA3444A-D29B-46C1-B5CF-011CAF3BA883}" srcId="{E791DFE5-09F9-4357-87A9-FCE9F9FF03DD}" destId="{743CFCD7-6F27-4085-93B0-F8296BA63C97}" srcOrd="6" destOrd="0" parTransId="{A2AACD1C-0320-44B1-9811-D00CB7486585}" sibTransId="{2266D092-FBEC-4DF2-AB9D-42DC1E75ED3C}"/>
    <dgm:cxn modelId="{FF4747E0-7CC6-4827-B8A1-8C88FAAB3246}" type="presOf" srcId="{E03333BA-97B2-4C6D-B3C9-42800D7EDC3A}" destId="{B3D84F97-3FD9-4865-A7D7-4F17EEEED7F0}" srcOrd="1" destOrd="0" presId="urn:microsoft.com/office/officeart/2005/8/layout/radial1"/>
    <dgm:cxn modelId="{32EADA19-7A47-46B2-8A99-368A0D1C9D6B}" srcId="{E791DFE5-09F9-4357-87A9-FCE9F9FF03DD}" destId="{C21EFD1D-193D-4317-9CCB-6084CCB03BD0}" srcOrd="4" destOrd="0" parTransId="{1D77E851-A314-4FD3-B20E-7ECFCFB8B1D4}" sibTransId="{B0B3880F-C40A-4445-BDBA-0A1C803BD2D3}"/>
    <dgm:cxn modelId="{CB8D1B6A-1969-471B-A27E-F94D28B823C9}" type="presOf" srcId="{C21EFD1D-193D-4317-9CCB-6084CCB03BD0}" destId="{FCF167CB-0A75-4E84-9BA3-F3253FF46075}" srcOrd="0" destOrd="0" presId="urn:microsoft.com/office/officeart/2005/8/layout/radial1"/>
    <dgm:cxn modelId="{BA98E619-09DE-4510-B1B1-8BA7A80E2E0A}" type="presOf" srcId="{3B6F3C61-CE94-40F8-8B36-B6590DC6F4D5}" destId="{B9F6F23A-C7AC-414D-BD04-C31CA4C9B407}" srcOrd="0" destOrd="0" presId="urn:microsoft.com/office/officeart/2005/8/layout/radial1"/>
    <dgm:cxn modelId="{936E5D19-521C-4C82-B9AD-B59878BBC568}" type="presOf" srcId="{4D8B43A2-E15D-48D7-8B49-934B564DC7BC}" destId="{1E4D0066-EA84-4F25-A248-75E92732C2B7}" srcOrd="0" destOrd="0" presId="urn:microsoft.com/office/officeart/2005/8/layout/radial1"/>
    <dgm:cxn modelId="{AC2F338B-BAF3-4B4E-AD2A-963F0ED9ABCB}" type="presOf" srcId="{743CFCD7-6F27-4085-93B0-F8296BA63C97}" destId="{EF72B6D8-0485-4C9F-AAFF-F1F7B9C596E4}" srcOrd="0" destOrd="0" presId="urn:microsoft.com/office/officeart/2005/8/layout/radial1"/>
    <dgm:cxn modelId="{09C41601-3BCE-4BE0-8261-9EE12ECC8EF7}" type="presOf" srcId="{CCC97B57-1F26-4953-AACB-74E868E38A04}" destId="{EB0FB1A1-E08D-4D59-804B-526E2FDC2D69}" srcOrd="0" destOrd="0" presId="urn:microsoft.com/office/officeart/2005/8/layout/radial1"/>
    <dgm:cxn modelId="{4EE3DA72-CEB3-43AF-B9E0-AFE9CBDF9F3F}" srcId="{9EE72AEC-C522-42D7-B999-87286F0D6FBC}" destId="{E791DFE5-09F9-4357-87A9-FCE9F9FF03DD}" srcOrd="0" destOrd="0" parTransId="{B2663A29-BCE1-4038-92F3-453889A0DA55}" sibTransId="{EF69D7E1-C486-4564-9D38-567A3607AC5E}"/>
    <dgm:cxn modelId="{A5A6AD2A-C318-48B3-BAB9-C7B2D4A826C0}" type="presOf" srcId="{162994C9-F4E7-4FED-B278-BE85AFDC6EBF}" destId="{739B2C95-6432-4DEB-B6BD-A1C460BA2251}" srcOrd="0" destOrd="0" presId="urn:microsoft.com/office/officeart/2005/8/layout/radial1"/>
    <dgm:cxn modelId="{BA0ABBDC-89B6-4F6D-B472-DA1B44632286}" type="presOf" srcId="{162994C9-F4E7-4FED-B278-BE85AFDC6EBF}" destId="{BED8C9F3-A53C-4AEF-9D6E-7C94AAEFE43F}" srcOrd="1" destOrd="0" presId="urn:microsoft.com/office/officeart/2005/8/layout/radial1"/>
    <dgm:cxn modelId="{AF51A2BE-B8E2-47C6-8259-BCCD7B426DCA}" type="presOf" srcId="{B82F8557-7073-4A8F-99D4-5DAC4D2EB246}" destId="{5E3FF864-96CC-4DEB-809A-80595E8AB782}" srcOrd="1" destOrd="0" presId="urn:microsoft.com/office/officeart/2005/8/layout/radial1"/>
    <dgm:cxn modelId="{3C378369-4996-479E-A385-C98D6E45C81C}" type="presOf" srcId="{4D8B43A2-E15D-48D7-8B49-934B564DC7BC}" destId="{09315A47-A2C5-4287-8738-B82A10332C9C}" srcOrd="1" destOrd="0" presId="urn:microsoft.com/office/officeart/2005/8/layout/radial1"/>
    <dgm:cxn modelId="{E3939AEE-832A-461E-891B-096BC8C1D612}" type="presOf" srcId="{D8612DBE-7A6C-4483-87BB-48FE3213DF6B}" destId="{5FB301B9-8163-44E3-BF58-138C0DC3D6A6}" srcOrd="0" destOrd="0" presId="urn:microsoft.com/office/officeart/2005/8/layout/radial1"/>
    <dgm:cxn modelId="{07F6BD62-54E0-45A0-BC4B-6D07C283B069}" type="presOf" srcId="{F606EA71-46FA-48AD-846C-AB9B7D877489}" destId="{F5A9E181-A7FE-4703-ADC0-660C2FBB1244}" srcOrd="0" destOrd="0" presId="urn:microsoft.com/office/officeart/2005/8/layout/radial1"/>
    <dgm:cxn modelId="{BB47C008-4D08-4C41-84DA-6FA8A2EF3AF4}" type="presOf" srcId="{470BCC08-67F8-437F-A009-377DB3F10CE0}" destId="{23B41220-2E09-494A-A16C-14CFBD04771B}" srcOrd="0" destOrd="0" presId="urn:microsoft.com/office/officeart/2005/8/layout/radial1"/>
    <dgm:cxn modelId="{A5B33CC7-671D-438C-81DE-1EF810857C64}" type="presOf" srcId="{6A95C3E7-CA72-4CC4-91C4-3762072B9C7D}" destId="{F28A21D1-E47B-49C9-A0C0-67D294B34FD3}" srcOrd="0" destOrd="0" presId="urn:microsoft.com/office/officeart/2005/8/layout/radial1"/>
    <dgm:cxn modelId="{4B216997-384D-4341-B888-9971DF817FAD}" type="presOf" srcId="{E791DFE5-09F9-4357-87A9-FCE9F9FF03DD}" destId="{DC3571DD-A69B-4CAA-A437-6166D284DDF0}" srcOrd="0" destOrd="0" presId="urn:microsoft.com/office/officeart/2005/8/layout/radial1"/>
    <dgm:cxn modelId="{9BFB4931-FC17-49E9-B1E0-F0D8270C5094}" type="presOf" srcId="{1D77E851-A314-4FD3-B20E-7ECFCFB8B1D4}" destId="{AF51BAD4-B5EB-44F3-BA65-B0F68F309C2E}" srcOrd="1" destOrd="0" presId="urn:microsoft.com/office/officeart/2005/8/layout/radial1"/>
    <dgm:cxn modelId="{6EF20A9C-074B-41D2-BCD6-901D211B5B5B}" type="presOf" srcId="{B82F8557-7073-4A8F-99D4-5DAC4D2EB246}" destId="{B9ABAD26-F6AD-462F-A253-BC6E405851D4}" srcOrd="0" destOrd="0" presId="urn:microsoft.com/office/officeart/2005/8/layout/radial1"/>
    <dgm:cxn modelId="{9033FEA7-99F9-41DB-9615-078E4AD34B23}" type="presOf" srcId="{A2AACD1C-0320-44B1-9811-D00CB7486585}" destId="{1893CD46-1712-409A-BFE5-CE6429CE8110}" srcOrd="0" destOrd="0" presId="urn:microsoft.com/office/officeart/2005/8/layout/radial1"/>
    <dgm:cxn modelId="{BDB43DA0-3670-4593-BF29-FDD18D7D13A7}" type="presOf" srcId="{9EE72AEC-C522-42D7-B999-87286F0D6FBC}" destId="{408CE8C9-306E-4024-AE20-BB50850F78E4}" srcOrd="0" destOrd="0" presId="urn:microsoft.com/office/officeart/2005/8/layout/radial1"/>
    <dgm:cxn modelId="{545DAD04-9A22-4473-895B-0DDA93AC517B}" srcId="{E791DFE5-09F9-4357-87A9-FCE9F9FF03DD}" destId="{CCC97B57-1F26-4953-AACB-74E868E38A04}" srcOrd="1" destOrd="0" parTransId="{162994C9-F4E7-4FED-B278-BE85AFDC6EBF}" sibTransId="{FF454FAF-8A80-45DD-960B-9C88880A60D1}"/>
    <dgm:cxn modelId="{48CDDABA-DFE8-4433-AAA0-B92FA1FF55BF}" srcId="{E791DFE5-09F9-4357-87A9-FCE9F9FF03DD}" destId="{13352AC5-B699-4577-8BCD-13DEC1EB4AA3}" srcOrd="0" destOrd="0" parTransId="{4D8B43A2-E15D-48D7-8B49-934B564DC7BC}" sibTransId="{F7DE07A6-A727-43E0-A6FE-4FC683869349}"/>
    <dgm:cxn modelId="{2D0AF06E-9F81-4B86-826B-B0093DDE063E}" type="presOf" srcId="{470BCC08-67F8-437F-A009-377DB3F10CE0}" destId="{58510795-A61B-4552-9B6D-BE36D7B89B43}" srcOrd="1" destOrd="0" presId="urn:microsoft.com/office/officeart/2005/8/layout/radial1"/>
    <dgm:cxn modelId="{FE2966EF-6320-4EA5-9B36-75F94CBC70D2}" type="presOf" srcId="{13352AC5-B699-4577-8BCD-13DEC1EB4AA3}" destId="{581A9F1D-F730-4025-8B44-4E8D8CF46063}" srcOrd="0" destOrd="0" presId="urn:microsoft.com/office/officeart/2005/8/layout/radial1"/>
    <dgm:cxn modelId="{9F4BDA4B-FD2C-4636-B427-EAC03D1314D3}" srcId="{E791DFE5-09F9-4357-87A9-FCE9F9FF03DD}" destId="{F606EA71-46FA-48AD-846C-AB9B7D877489}" srcOrd="5" destOrd="0" parTransId="{470BCC08-67F8-437F-A009-377DB3F10CE0}" sibTransId="{3FBBA574-57EA-4F3D-915D-824E36FF6383}"/>
    <dgm:cxn modelId="{6369DA13-72A9-4E92-B202-7BA21F3EEE9E}" srcId="{E791DFE5-09F9-4357-87A9-FCE9F9FF03DD}" destId="{3B6F3C61-CE94-40F8-8B36-B6590DC6F4D5}" srcOrd="2" destOrd="0" parTransId="{B82F8557-7073-4A8F-99D4-5DAC4D2EB246}" sibTransId="{4D19AEF6-24C6-4ADB-91F5-8E2A3A16F4E4}"/>
    <dgm:cxn modelId="{3298E3D0-2AF0-4578-AC9C-C90DB2A581D3}" type="presOf" srcId="{D8612DBE-7A6C-4483-87BB-48FE3213DF6B}" destId="{235320DE-2CA5-4399-977E-EF43BCB4429E}" srcOrd="1" destOrd="0" presId="urn:microsoft.com/office/officeart/2005/8/layout/radial1"/>
    <dgm:cxn modelId="{983870F2-E6D0-47D1-B59A-EDBBD67F5D89}" type="presOf" srcId="{E03333BA-97B2-4C6D-B3C9-42800D7EDC3A}" destId="{3E7741AF-8448-4A88-ABD5-9728050ECAF0}" srcOrd="0" destOrd="0" presId="urn:microsoft.com/office/officeart/2005/8/layout/radial1"/>
    <dgm:cxn modelId="{62075685-E35F-4611-AFC0-0B1BDB592D2A}" type="presOf" srcId="{FEE6950B-C181-4D83-BF78-A63E55289B2A}" destId="{64B2D36E-FAF8-45ED-B97D-3D1D1A11EF7F}" srcOrd="0" destOrd="0" presId="urn:microsoft.com/office/officeart/2005/8/layout/radial1"/>
    <dgm:cxn modelId="{91B84D86-08DA-46DF-B2E0-0876EFFE10A2}" type="presParOf" srcId="{408CE8C9-306E-4024-AE20-BB50850F78E4}" destId="{DC3571DD-A69B-4CAA-A437-6166D284DDF0}" srcOrd="0" destOrd="0" presId="urn:microsoft.com/office/officeart/2005/8/layout/radial1"/>
    <dgm:cxn modelId="{AD75CE79-40E2-4903-95AE-BA99066ADA82}" type="presParOf" srcId="{408CE8C9-306E-4024-AE20-BB50850F78E4}" destId="{1E4D0066-EA84-4F25-A248-75E92732C2B7}" srcOrd="1" destOrd="0" presId="urn:microsoft.com/office/officeart/2005/8/layout/radial1"/>
    <dgm:cxn modelId="{B0E930EA-2885-4375-BCDF-B30ABD113CC2}" type="presParOf" srcId="{1E4D0066-EA84-4F25-A248-75E92732C2B7}" destId="{09315A47-A2C5-4287-8738-B82A10332C9C}" srcOrd="0" destOrd="0" presId="urn:microsoft.com/office/officeart/2005/8/layout/radial1"/>
    <dgm:cxn modelId="{668CCDEC-A34D-4C3F-BE5A-C2A8C0B12348}" type="presParOf" srcId="{408CE8C9-306E-4024-AE20-BB50850F78E4}" destId="{581A9F1D-F730-4025-8B44-4E8D8CF46063}" srcOrd="2" destOrd="0" presId="urn:microsoft.com/office/officeart/2005/8/layout/radial1"/>
    <dgm:cxn modelId="{BD079D2F-0168-48DE-843A-3D0E9833C8AF}" type="presParOf" srcId="{408CE8C9-306E-4024-AE20-BB50850F78E4}" destId="{739B2C95-6432-4DEB-B6BD-A1C460BA2251}" srcOrd="3" destOrd="0" presId="urn:microsoft.com/office/officeart/2005/8/layout/radial1"/>
    <dgm:cxn modelId="{C3D75AEA-8E8C-4B37-8327-AF1738F95C66}" type="presParOf" srcId="{739B2C95-6432-4DEB-B6BD-A1C460BA2251}" destId="{BED8C9F3-A53C-4AEF-9D6E-7C94AAEFE43F}" srcOrd="0" destOrd="0" presId="urn:microsoft.com/office/officeart/2005/8/layout/radial1"/>
    <dgm:cxn modelId="{1C9BD064-B078-4056-96E5-55E99246F52E}" type="presParOf" srcId="{408CE8C9-306E-4024-AE20-BB50850F78E4}" destId="{EB0FB1A1-E08D-4D59-804B-526E2FDC2D69}" srcOrd="4" destOrd="0" presId="urn:microsoft.com/office/officeart/2005/8/layout/radial1"/>
    <dgm:cxn modelId="{CC922954-3EBD-44B3-8B7D-9967B66BE497}" type="presParOf" srcId="{408CE8C9-306E-4024-AE20-BB50850F78E4}" destId="{B9ABAD26-F6AD-462F-A253-BC6E405851D4}" srcOrd="5" destOrd="0" presId="urn:microsoft.com/office/officeart/2005/8/layout/radial1"/>
    <dgm:cxn modelId="{EB7ECBD2-E376-460F-AC47-F7A64A20C85E}" type="presParOf" srcId="{B9ABAD26-F6AD-462F-A253-BC6E405851D4}" destId="{5E3FF864-96CC-4DEB-809A-80595E8AB782}" srcOrd="0" destOrd="0" presId="urn:microsoft.com/office/officeart/2005/8/layout/radial1"/>
    <dgm:cxn modelId="{1EF3D270-AB44-451C-A6F1-F164AAADBD7C}" type="presParOf" srcId="{408CE8C9-306E-4024-AE20-BB50850F78E4}" destId="{B9F6F23A-C7AC-414D-BD04-C31CA4C9B407}" srcOrd="6" destOrd="0" presId="urn:microsoft.com/office/officeart/2005/8/layout/radial1"/>
    <dgm:cxn modelId="{252E33D6-85DD-4AFC-BA6B-C453BF2E4E1F}" type="presParOf" srcId="{408CE8C9-306E-4024-AE20-BB50850F78E4}" destId="{5FB301B9-8163-44E3-BF58-138C0DC3D6A6}" srcOrd="7" destOrd="0" presId="urn:microsoft.com/office/officeart/2005/8/layout/radial1"/>
    <dgm:cxn modelId="{6C90FBBC-C843-4437-A061-B058A763F60C}" type="presParOf" srcId="{5FB301B9-8163-44E3-BF58-138C0DC3D6A6}" destId="{235320DE-2CA5-4399-977E-EF43BCB4429E}" srcOrd="0" destOrd="0" presId="urn:microsoft.com/office/officeart/2005/8/layout/radial1"/>
    <dgm:cxn modelId="{7DAB84BB-950C-490F-BB3C-096AE8241838}" type="presParOf" srcId="{408CE8C9-306E-4024-AE20-BB50850F78E4}" destId="{64B2D36E-FAF8-45ED-B97D-3D1D1A11EF7F}" srcOrd="8" destOrd="0" presId="urn:microsoft.com/office/officeart/2005/8/layout/radial1"/>
    <dgm:cxn modelId="{9810BCA7-2BEF-49A2-8BF2-589D819C1BD3}" type="presParOf" srcId="{408CE8C9-306E-4024-AE20-BB50850F78E4}" destId="{41C218FE-8B2A-403C-B9AD-BCF3B6204D56}" srcOrd="9" destOrd="0" presId="urn:microsoft.com/office/officeart/2005/8/layout/radial1"/>
    <dgm:cxn modelId="{2FA26B16-5F63-442C-93C0-DC28DCB33560}" type="presParOf" srcId="{41C218FE-8B2A-403C-B9AD-BCF3B6204D56}" destId="{AF51BAD4-B5EB-44F3-BA65-B0F68F309C2E}" srcOrd="0" destOrd="0" presId="urn:microsoft.com/office/officeart/2005/8/layout/radial1"/>
    <dgm:cxn modelId="{0326148C-C48D-42E8-82EB-DD478C662B92}" type="presParOf" srcId="{408CE8C9-306E-4024-AE20-BB50850F78E4}" destId="{FCF167CB-0A75-4E84-9BA3-F3253FF46075}" srcOrd="10" destOrd="0" presId="urn:microsoft.com/office/officeart/2005/8/layout/radial1"/>
    <dgm:cxn modelId="{2D2E0E2F-856C-4C13-ABEE-57C002C6082A}" type="presParOf" srcId="{408CE8C9-306E-4024-AE20-BB50850F78E4}" destId="{23B41220-2E09-494A-A16C-14CFBD04771B}" srcOrd="11" destOrd="0" presId="urn:microsoft.com/office/officeart/2005/8/layout/radial1"/>
    <dgm:cxn modelId="{6E6913DC-48C2-490D-9F79-825BBB4E0CFF}" type="presParOf" srcId="{23B41220-2E09-494A-A16C-14CFBD04771B}" destId="{58510795-A61B-4552-9B6D-BE36D7B89B43}" srcOrd="0" destOrd="0" presId="urn:microsoft.com/office/officeart/2005/8/layout/radial1"/>
    <dgm:cxn modelId="{59941334-A469-4823-9A1A-CD5F2F80870C}" type="presParOf" srcId="{408CE8C9-306E-4024-AE20-BB50850F78E4}" destId="{F5A9E181-A7FE-4703-ADC0-660C2FBB1244}" srcOrd="12" destOrd="0" presId="urn:microsoft.com/office/officeart/2005/8/layout/radial1"/>
    <dgm:cxn modelId="{C9DC9C44-C14D-4350-AD8F-740D119B12EB}" type="presParOf" srcId="{408CE8C9-306E-4024-AE20-BB50850F78E4}" destId="{1893CD46-1712-409A-BFE5-CE6429CE8110}" srcOrd="13" destOrd="0" presId="urn:microsoft.com/office/officeart/2005/8/layout/radial1"/>
    <dgm:cxn modelId="{C3AB485F-2A92-4455-9885-011A88ACC5E3}" type="presParOf" srcId="{1893CD46-1712-409A-BFE5-CE6429CE8110}" destId="{13960685-788A-451B-A952-E87A532F9CFA}" srcOrd="0" destOrd="0" presId="urn:microsoft.com/office/officeart/2005/8/layout/radial1"/>
    <dgm:cxn modelId="{9FCD58AB-1C87-47DF-8D37-19FAE28987FD}" type="presParOf" srcId="{408CE8C9-306E-4024-AE20-BB50850F78E4}" destId="{EF72B6D8-0485-4C9F-AAFF-F1F7B9C596E4}" srcOrd="14" destOrd="0" presId="urn:microsoft.com/office/officeart/2005/8/layout/radial1"/>
    <dgm:cxn modelId="{91538385-CE44-4865-8818-95A6FD798287}" type="presParOf" srcId="{408CE8C9-306E-4024-AE20-BB50850F78E4}" destId="{3E7741AF-8448-4A88-ABD5-9728050ECAF0}" srcOrd="15" destOrd="0" presId="urn:microsoft.com/office/officeart/2005/8/layout/radial1"/>
    <dgm:cxn modelId="{B4693EB9-9E3D-4B23-9F09-B7651FFC5479}" type="presParOf" srcId="{3E7741AF-8448-4A88-ABD5-9728050ECAF0}" destId="{B3D84F97-3FD9-4865-A7D7-4F17EEEED7F0}" srcOrd="0" destOrd="0" presId="urn:microsoft.com/office/officeart/2005/8/layout/radial1"/>
    <dgm:cxn modelId="{13E2D158-B88B-4EBE-B470-E32AAC83AE99}" type="presParOf" srcId="{408CE8C9-306E-4024-AE20-BB50850F78E4}" destId="{F28A21D1-E47B-49C9-A0C0-67D294B34FD3}" srcOrd="16" destOrd="0" presId="urn:microsoft.com/office/officeart/2005/8/layout/radial1"/>
  </dgm:cxnLst>
  <dgm:bg>
    <a:solidFill>
      <a:schemeClr val="accent4">
        <a:lumMod val="5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C9128B-DBA8-4400-89FB-03D57BCA29A5}" type="doc">
      <dgm:prSet loTypeId="urn:microsoft.com/office/officeart/2005/8/layout/radial6" loCatId="cycle" qsTypeId="urn:microsoft.com/office/officeart/2005/8/quickstyle/simple3" qsCatId="simple" csTypeId="urn:microsoft.com/office/officeart/2005/8/colors/accent2_2" csCatId="accent2" phldr="1"/>
      <dgm:spPr/>
      <dgm:t>
        <a:bodyPr/>
        <a:lstStyle/>
        <a:p>
          <a:endParaRPr lang="en-IN"/>
        </a:p>
      </dgm:t>
    </dgm:pt>
    <dgm:pt modelId="{947E5FEB-AA01-47DE-97D8-1579D17C3921}">
      <dgm:prSet phldrT="[Text]"/>
      <dgm:spPr/>
      <dgm:t>
        <a:bodyPr/>
        <a:lstStyle/>
        <a:p>
          <a:r>
            <a:rPr lang="en-IN" dirty="0" smtClean="0"/>
            <a:t>Hate Crimes </a:t>
          </a:r>
          <a:endParaRPr lang="en-IN" dirty="0"/>
        </a:p>
      </dgm:t>
    </dgm:pt>
    <dgm:pt modelId="{BA6BF2BF-1AA2-41CF-B1AF-2D8F7272F64E}" type="parTrans" cxnId="{AEB135D5-F806-401D-833B-C8B91E832EE8}">
      <dgm:prSet/>
      <dgm:spPr/>
      <dgm:t>
        <a:bodyPr/>
        <a:lstStyle/>
        <a:p>
          <a:endParaRPr lang="en-IN"/>
        </a:p>
      </dgm:t>
    </dgm:pt>
    <dgm:pt modelId="{80E96151-AC8F-4264-B1E1-19EAA299AED4}" type="sibTrans" cxnId="{AEB135D5-F806-401D-833B-C8B91E832EE8}">
      <dgm:prSet/>
      <dgm:spPr/>
      <dgm:t>
        <a:bodyPr/>
        <a:lstStyle/>
        <a:p>
          <a:endParaRPr lang="en-IN"/>
        </a:p>
      </dgm:t>
    </dgm:pt>
    <dgm:pt modelId="{6C3C2498-B37E-4A7A-AD59-F275E42E176C}">
      <dgm:prSet phldrT="[Text]" custT="1"/>
      <dgm:spPr/>
      <dgm:t>
        <a:bodyPr/>
        <a:lstStyle/>
        <a:p>
          <a:r>
            <a:rPr lang="en-IN" sz="1600" b="1" dirty="0" smtClean="0"/>
            <a:t>physical assault</a:t>
          </a:r>
          <a:endParaRPr lang="en-IN" sz="1600" b="1" dirty="0"/>
        </a:p>
      </dgm:t>
    </dgm:pt>
    <dgm:pt modelId="{DA0464A8-AABC-4F58-A2F4-29B2BACA3C7B}" type="parTrans" cxnId="{0D1C1805-2402-4FDD-BA92-657A49FE4605}">
      <dgm:prSet/>
      <dgm:spPr/>
      <dgm:t>
        <a:bodyPr/>
        <a:lstStyle/>
        <a:p>
          <a:endParaRPr lang="en-IN"/>
        </a:p>
      </dgm:t>
    </dgm:pt>
    <dgm:pt modelId="{9992EED7-5F9F-418E-8865-0AE112A701C1}" type="sibTrans" cxnId="{0D1C1805-2402-4FDD-BA92-657A49FE4605}">
      <dgm:prSet/>
      <dgm:spPr/>
      <dgm:t>
        <a:bodyPr/>
        <a:lstStyle/>
        <a:p>
          <a:endParaRPr lang="en-IN"/>
        </a:p>
      </dgm:t>
    </dgm:pt>
    <dgm:pt modelId="{ECBB9386-2A03-4F76-A7E5-3CCA5AF33F60}">
      <dgm:prSet phldrT="[Text]" custT="1"/>
      <dgm:spPr/>
      <dgm:t>
        <a:bodyPr/>
        <a:lstStyle/>
        <a:p>
          <a:r>
            <a:rPr lang="en-IN" sz="1600" b="1" dirty="0" smtClean="0"/>
            <a:t>damage to property, </a:t>
          </a:r>
          <a:endParaRPr lang="en-IN" sz="1600" b="1" dirty="0"/>
        </a:p>
      </dgm:t>
    </dgm:pt>
    <dgm:pt modelId="{C8DFF5E3-9802-48FB-B93C-AF0E32B81B66}" type="parTrans" cxnId="{8BF41998-98E6-4D64-865F-F808A154877E}">
      <dgm:prSet/>
      <dgm:spPr/>
      <dgm:t>
        <a:bodyPr/>
        <a:lstStyle/>
        <a:p>
          <a:endParaRPr lang="en-IN"/>
        </a:p>
      </dgm:t>
    </dgm:pt>
    <dgm:pt modelId="{3446AB77-3630-4F3A-9383-7A3FEBD030D7}" type="sibTrans" cxnId="{8BF41998-98E6-4D64-865F-F808A154877E}">
      <dgm:prSet/>
      <dgm:spPr/>
      <dgm:t>
        <a:bodyPr/>
        <a:lstStyle/>
        <a:p>
          <a:endParaRPr lang="en-IN"/>
        </a:p>
      </dgm:t>
    </dgm:pt>
    <dgm:pt modelId="{4A74387C-CC82-46E7-BF59-F0A59DB93A2A}">
      <dgm:prSet phldrT="[Text]" custT="1"/>
      <dgm:spPr/>
      <dgm:t>
        <a:bodyPr/>
        <a:lstStyle/>
        <a:p>
          <a:r>
            <a:rPr lang="en-IN" sz="1600" b="1" dirty="0" smtClean="0"/>
            <a:t>Letters (e mails</a:t>
          </a:r>
          <a:r>
            <a:rPr lang="en-IN" sz="900" dirty="0" smtClean="0"/>
            <a:t>)</a:t>
          </a:r>
          <a:endParaRPr lang="en-IN" sz="900" dirty="0"/>
        </a:p>
      </dgm:t>
    </dgm:pt>
    <dgm:pt modelId="{2F1DD073-4ACA-448B-8B00-0D1CB8ED2014}" type="parTrans" cxnId="{882CF425-F3C7-47CC-BD75-EEFBC17A92C5}">
      <dgm:prSet/>
      <dgm:spPr/>
      <dgm:t>
        <a:bodyPr/>
        <a:lstStyle/>
        <a:p>
          <a:endParaRPr lang="en-IN"/>
        </a:p>
      </dgm:t>
    </dgm:pt>
    <dgm:pt modelId="{7AC6480C-575D-4851-94F1-F1FA626B73E6}" type="sibTrans" cxnId="{882CF425-F3C7-47CC-BD75-EEFBC17A92C5}">
      <dgm:prSet/>
      <dgm:spPr/>
      <dgm:t>
        <a:bodyPr/>
        <a:lstStyle/>
        <a:p>
          <a:endParaRPr lang="en-IN"/>
        </a:p>
      </dgm:t>
    </dgm:pt>
    <dgm:pt modelId="{35D387FC-92CF-46B7-A7EB-2B6A0824B135}">
      <dgm:prSet phldrT="[Text]" custT="1"/>
      <dgm:spPr/>
      <dgm:t>
        <a:bodyPr/>
        <a:lstStyle/>
        <a:p>
          <a:r>
            <a:rPr lang="en-IN" sz="1600" b="1" dirty="0" smtClean="0"/>
            <a:t>bullying,</a:t>
          </a:r>
          <a:endParaRPr lang="en-IN" sz="1600" b="1" dirty="0"/>
        </a:p>
      </dgm:t>
    </dgm:pt>
    <dgm:pt modelId="{DA7A0688-F0D2-4697-AAAE-EE8043D5BE07}" type="parTrans" cxnId="{ED78236D-0AEB-434F-9460-72E0C4AC4AFC}">
      <dgm:prSet/>
      <dgm:spPr/>
      <dgm:t>
        <a:bodyPr/>
        <a:lstStyle/>
        <a:p>
          <a:endParaRPr lang="en-IN"/>
        </a:p>
      </dgm:t>
    </dgm:pt>
    <dgm:pt modelId="{9776A21F-68AA-4A17-88A3-D2F7A7822AA9}" type="sibTrans" cxnId="{ED78236D-0AEB-434F-9460-72E0C4AC4AFC}">
      <dgm:prSet/>
      <dgm:spPr/>
      <dgm:t>
        <a:bodyPr/>
        <a:lstStyle/>
        <a:p>
          <a:endParaRPr lang="en-IN"/>
        </a:p>
      </dgm:t>
    </dgm:pt>
    <dgm:pt modelId="{041B6A0D-9E46-440A-B9B3-8FAF587EB6BF}">
      <dgm:prSet phldrT="[Text]" custT="1"/>
      <dgm:spPr/>
      <dgm:t>
        <a:bodyPr/>
        <a:lstStyle/>
        <a:p>
          <a:r>
            <a:rPr lang="en-IN" sz="1600" b="1" dirty="0" smtClean="0"/>
            <a:t> harassment,</a:t>
          </a:r>
          <a:endParaRPr lang="en-IN" sz="1600" b="1" dirty="0"/>
        </a:p>
      </dgm:t>
    </dgm:pt>
    <dgm:pt modelId="{BB31043C-C800-475B-94E7-A1968C543787}" type="parTrans" cxnId="{CA48228A-68F0-4F2F-9345-526F2408BC69}">
      <dgm:prSet/>
      <dgm:spPr/>
      <dgm:t>
        <a:bodyPr/>
        <a:lstStyle/>
        <a:p>
          <a:endParaRPr lang="en-IN"/>
        </a:p>
      </dgm:t>
    </dgm:pt>
    <dgm:pt modelId="{BBAD81F4-035A-4E22-8BA3-33B1080A2FB2}" type="sibTrans" cxnId="{CA48228A-68F0-4F2F-9345-526F2408BC69}">
      <dgm:prSet/>
      <dgm:spPr/>
      <dgm:t>
        <a:bodyPr/>
        <a:lstStyle/>
        <a:p>
          <a:endParaRPr lang="en-IN"/>
        </a:p>
      </dgm:t>
    </dgm:pt>
    <dgm:pt modelId="{3E7C6535-06BC-4308-80B6-8109B112150D}">
      <dgm:prSet phldrT="[Text]" custT="1"/>
      <dgm:spPr/>
      <dgm:t>
        <a:bodyPr/>
        <a:lstStyle/>
        <a:p>
          <a:r>
            <a:rPr lang="en-IN" sz="1600" b="1" dirty="0" smtClean="0"/>
            <a:t>verbal abuse or insults</a:t>
          </a:r>
          <a:endParaRPr lang="en-IN" sz="1600" b="1" dirty="0"/>
        </a:p>
      </dgm:t>
    </dgm:pt>
    <dgm:pt modelId="{37D547B0-4A5F-4400-B13B-F3145BBB1AAF}" type="parTrans" cxnId="{D018BBCF-D1BD-4976-8858-6DC8DB23A0DE}">
      <dgm:prSet/>
      <dgm:spPr/>
      <dgm:t>
        <a:bodyPr/>
        <a:lstStyle/>
        <a:p>
          <a:endParaRPr lang="en-IN"/>
        </a:p>
      </dgm:t>
    </dgm:pt>
    <dgm:pt modelId="{E4C36144-53A4-4CE0-841E-05B83AC78AC0}" type="sibTrans" cxnId="{D018BBCF-D1BD-4976-8858-6DC8DB23A0DE}">
      <dgm:prSet/>
      <dgm:spPr/>
      <dgm:t>
        <a:bodyPr/>
        <a:lstStyle/>
        <a:p>
          <a:endParaRPr lang="en-IN"/>
        </a:p>
      </dgm:t>
    </dgm:pt>
    <dgm:pt modelId="{5F161ACF-4B38-4A52-9791-CD58D08A1DCF}">
      <dgm:prSet phldrT="[Text]" custT="1"/>
      <dgm:spPr/>
      <dgm:t>
        <a:bodyPr/>
        <a:lstStyle/>
        <a:p>
          <a:r>
            <a:rPr lang="en-IN" sz="1600" b="1" dirty="0" smtClean="0"/>
            <a:t>mate crime</a:t>
          </a:r>
          <a:endParaRPr lang="en-IN" sz="1600" b="1" dirty="0"/>
        </a:p>
      </dgm:t>
    </dgm:pt>
    <dgm:pt modelId="{27F7960A-2F9D-4D1D-92CC-ABFDF2C1EFA9}" type="parTrans" cxnId="{9CDD663F-F235-4A6E-A57D-20D0919BC2C6}">
      <dgm:prSet/>
      <dgm:spPr/>
      <dgm:t>
        <a:bodyPr/>
        <a:lstStyle/>
        <a:p>
          <a:endParaRPr lang="en-IN"/>
        </a:p>
      </dgm:t>
    </dgm:pt>
    <dgm:pt modelId="{62B289AA-A811-47C4-A04C-A453F1D80A10}" type="sibTrans" cxnId="{9CDD663F-F235-4A6E-A57D-20D0919BC2C6}">
      <dgm:prSet/>
      <dgm:spPr/>
      <dgm:t>
        <a:bodyPr/>
        <a:lstStyle/>
        <a:p>
          <a:endParaRPr lang="en-IN"/>
        </a:p>
      </dgm:t>
    </dgm:pt>
    <dgm:pt modelId="{765C0104-BF7E-4CC0-9AA5-A861E07A2BA2}">
      <dgm:prSet phldrT="[Text]" custT="1"/>
      <dgm:spPr/>
      <dgm:t>
        <a:bodyPr/>
        <a:lstStyle/>
        <a:p>
          <a:r>
            <a:rPr lang="en-IN" sz="1600" b="1" dirty="0" smtClean="0"/>
            <a:t>offensive graffiti </a:t>
          </a:r>
          <a:endParaRPr lang="en-IN" sz="1600" b="1" dirty="0"/>
        </a:p>
      </dgm:t>
    </dgm:pt>
    <dgm:pt modelId="{7C00C280-B727-42EA-A004-7208EE72EFE6}" type="parTrans" cxnId="{24340336-72E7-4A06-94B3-CB6C0B16C487}">
      <dgm:prSet/>
      <dgm:spPr/>
      <dgm:t>
        <a:bodyPr/>
        <a:lstStyle/>
        <a:p>
          <a:endParaRPr lang="en-IN"/>
        </a:p>
      </dgm:t>
    </dgm:pt>
    <dgm:pt modelId="{EF345CF7-686F-4FE6-9B1A-B53D7198EADF}" type="sibTrans" cxnId="{24340336-72E7-4A06-94B3-CB6C0B16C487}">
      <dgm:prSet/>
      <dgm:spPr/>
      <dgm:t>
        <a:bodyPr/>
        <a:lstStyle/>
        <a:p>
          <a:endParaRPr lang="en-IN"/>
        </a:p>
      </dgm:t>
    </dgm:pt>
    <dgm:pt modelId="{DA47368A-B38B-4F8D-B2F1-94DF99AD7175}" type="pres">
      <dgm:prSet presAssocID="{CAC9128B-DBA8-4400-89FB-03D57BCA29A5}" presName="Name0" presStyleCnt="0">
        <dgm:presLayoutVars>
          <dgm:chMax val="1"/>
          <dgm:dir/>
          <dgm:animLvl val="ctr"/>
          <dgm:resizeHandles val="exact"/>
        </dgm:presLayoutVars>
      </dgm:prSet>
      <dgm:spPr/>
      <dgm:t>
        <a:bodyPr/>
        <a:lstStyle/>
        <a:p>
          <a:endParaRPr lang="en-IN"/>
        </a:p>
      </dgm:t>
    </dgm:pt>
    <dgm:pt modelId="{76215264-6A4F-4491-A511-C8C82187D876}" type="pres">
      <dgm:prSet presAssocID="{947E5FEB-AA01-47DE-97D8-1579D17C3921}" presName="centerShape" presStyleLbl="node0" presStyleIdx="0" presStyleCnt="1"/>
      <dgm:spPr/>
      <dgm:t>
        <a:bodyPr/>
        <a:lstStyle/>
        <a:p>
          <a:endParaRPr lang="en-IN"/>
        </a:p>
      </dgm:t>
    </dgm:pt>
    <dgm:pt modelId="{4A4A483B-9287-4A16-B40B-BFCE12E7DA3E}" type="pres">
      <dgm:prSet presAssocID="{6C3C2498-B37E-4A7A-AD59-F275E42E176C}" presName="node" presStyleLbl="node1" presStyleIdx="0" presStyleCnt="8">
        <dgm:presLayoutVars>
          <dgm:bulletEnabled val="1"/>
        </dgm:presLayoutVars>
      </dgm:prSet>
      <dgm:spPr/>
      <dgm:t>
        <a:bodyPr/>
        <a:lstStyle/>
        <a:p>
          <a:endParaRPr lang="en-IN"/>
        </a:p>
      </dgm:t>
    </dgm:pt>
    <dgm:pt modelId="{6CE91A6D-980F-4A84-9FA2-6FE2C589BCE9}" type="pres">
      <dgm:prSet presAssocID="{6C3C2498-B37E-4A7A-AD59-F275E42E176C}" presName="dummy" presStyleCnt="0"/>
      <dgm:spPr/>
    </dgm:pt>
    <dgm:pt modelId="{8CBFB2E9-D86B-4455-9143-B6A2B8C3DF6B}" type="pres">
      <dgm:prSet presAssocID="{9992EED7-5F9F-418E-8865-0AE112A701C1}" presName="sibTrans" presStyleLbl="sibTrans2D1" presStyleIdx="0" presStyleCnt="8"/>
      <dgm:spPr/>
      <dgm:t>
        <a:bodyPr/>
        <a:lstStyle/>
        <a:p>
          <a:endParaRPr lang="en-IN"/>
        </a:p>
      </dgm:t>
    </dgm:pt>
    <dgm:pt modelId="{FE11DE40-F1FC-45FD-8980-33A6E3115900}" type="pres">
      <dgm:prSet presAssocID="{ECBB9386-2A03-4F76-A7E5-3CCA5AF33F60}" presName="node" presStyleLbl="node1" presStyleIdx="1" presStyleCnt="8">
        <dgm:presLayoutVars>
          <dgm:bulletEnabled val="1"/>
        </dgm:presLayoutVars>
      </dgm:prSet>
      <dgm:spPr/>
      <dgm:t>
        <a:bodyPr/>
        <a:lstStyle/>
        <a:p>
          <a:endParaRPr lang="en-IN"/>
        </a:p>
      </dgm:t>
    </dgm:pt>
    <dgm:pt modelId="{AE1A11A9-0A95-4AC1-A671-F8CFCD009CD2}" type="pres">
      <dgm:prSet presAssocID="{ECBB9386-2A03-4F76-A7E5-3CCA5AF33F60}" presName="dummy" presStyleCnt="0"/>
      <dgm:spPr/>
    </dgm:pt>
    <dgm:pt modelId="{9CD85F62-AA00-4865-ABCE-0B6978075E79}" type="pres">
      <dgm:prSet presAssocID="{3446AB77-3630-4F3A-9383-7A3FEBD030D7}" presName="sibTrans" presStyleLbl="sibTrans2D1" presStyleIdx="1" presStyleCnt="8"/>
      <dgm:spPr/>
      <dgm:t>
        <a:bodyPr/>
        <a:lstStyle/>
        <a:p>
          <a:endParaRPr lang="en-IN"/>
        </a:p>
      </dgm:t>
    </dgm:pt>
    <dgm:pt modelId="{30E90FE2-B90F-4C9D-95ED-495DB4863391}" type="pres">
      <dgm:prSet presAssocID="{35D387FC-92CF-46B7-A7EB-2B6A0824B135}" presName="node" presStyleLbl="node1" presStyleIdx="2" presStyleCnt="8">
        <dgm:presLayoutVars>
          <dgm:bulletEnabled val="1"/>
        </dgm:presLayoutVars>
      </dgm:prSet>
      <dgm:spPr/>
      <dgm:t>
        <a:bodyPr/>
        <a:lstStyle/>
        <a:p>
          <a:endParaRPr lang="en-IN"/>
        </a:p>
      </dgm:t>
    </dgm:pt>
    <dgm:pt modelId="{210204E8-EF44-4BD2-A99E-8EC011B4B43C}" type="pres">
      <dgm:prSet presAssocID="{35D387FC-92CF-46B7-A7EB-2B6A0824B135}" presName="dummy" presStyleCnt="0"/>
      <dgm:spPr/>
    </dgm:pt>
    <dgm:pt modelId="{257D4D50-577B-4304-817F-7CD4D2B2BFE9}" type="pres">
      <dgm:prSet presAssocID="{9776A21F-68AA-4A17-88A3-D2F7A7822AA9}" presName="sibTrans" presStyleLbl="sibTrans2D1" presStyleIdx="2" presStyleCnt="8"/>
      <dgm:spPr/>
      <dgm:t>
        <a:bodyPr/>
        <a:lstStyle/>
        <a:p>
          <a:endParaRPr lang="en-IN"/>
        </a:p>
      </dgm:t>
    </dgm:pt>
    <dgm:pt modelId="{38F350A1-B08A-4284-86D2-29859E60CBC1}" type="pres">
      <dgm:prSet presAssocID="{041B6A0D-9E46-440A-B9B3-8FAF587EB6BF}" presName="node" presStyleLbl="node1" presStyleIdx="3" presStyleCnt="8">
        <dgm:presLayoutVars>
          <dgm:bulletEnabled val="1"/>
        </dgm:presLayoutVars>
      </dgm:prSet>
      <dgm:spPr/>
      <dgm:t>
        <a:bodyPr/>
        <a:lstStyle/>
        <a:p>
          <a:endParaRPr lang="en-IN"/>
        </a:p>
      </dgm:t>
    </dgm:pt>
    <dgm:pt modelId="{0F244B78-D18F-4EDE-92FE-482889DFC3CC}" type="pres">
      <dgm:prSet presAssocID="{041B6A0D-9E46-440A-B9B3-8FAF587EB6BF}" presName="dummy" presStyleCnt="0"/>
      <dgm:spPr/>
    </dgm:pt>
    <dgm:pt modelId="{2ADAE784-B19A-410D-A039-E4E077AA3CC9}" type="pres">
      <dgm:prSet presAssocID="{BBAD81F4-035A-4E22-8BA3-33B1080A2FB2}" presName="sibTrans" presStyleLbl="sibTrans2D1" presStyleIdx="3" presStyleCnt="8"/>
      <dgm:spPr/>
      <dgm:t>
        <a:bodyPr/>
        <a:lstStyle/>
        <a:p>
          <a:endParaRPr lang="en-IN"/>
        </a:p>
      </dgm:t>
    </dgm:pt>
    <dgm:pt modelId="{4C81346A-1DEB-4A4E-BAF9-AE41201D9B85}" type="pres">
      <dgm:prSet presAssocID="{3E7C6535-06BC-4308-80B6-8109B112150D}" presName="node" presStyleLbl="node1" presStyleIdx="4" presStyleCnt="8">
        <dgm:presLayoutVars>
          <dgm:bulletEnabled val="1"/>
        </dgm:presLayoutVars>
      </dgm:prSet>
      <dgm:spPr/>
      <dgm:t>
        <a:bodyPr/>
        <a:lstStyle/>
        <a:p>
          <a:endParaRPr lang="en-IN"/>
        </a:p>
      </dgm:t>
    </dgm:pt>
    <dgm:pt modelId="{3DE8067F-CA74-486B-8877-7BA05CFD61F6}" type="pres">
      <dgm:prSet presAssocID="{3E7C6535-06BC-4308-80B6-8109B112150D}" presName="dummy" presStyleCnt="0"/>
      <dgm:spPr/>
    </dgm:pt>
    <dgm:pt modelId="{205478B4-A848-46CE-B3B7-71E288409E08}" type="pres">
      <dgm:prSet presAssocID="{E4C36144-53A4-4CE0-841E-05B83AC78AC0}" presName="sibTrans" presStyleLbl="sibTrans2D1" presStyleIdx="4" presStyleCnt="8"/>
      <dgm:spPr/>
      <dgm:t>
        <a:bodyPr/>
        <a:lstStyle/>
        <a:p>
          <a:endParaRPr lang="en-IN"/>
        </a:p>
      </dgm:t>
    </dgm:pt>
    <dgm:pt modelId="{89E3FB71-36A4-4512-BDAE-7838110A0DB1}" type="pres">
      <dgm:prSet presAssocID="{5F161ACF-4B38-4A52-9791-CD58D08A1DCF}" presName="node" presStyleLbl="node1" presStyleIdx="5" presStyleCnt="8">
        <dgm:presLayoutVars>
          <dgm:bulletEnabled val="1"/>
        </dgm:presLayoutVars>
      </dgm:prSet>
      <dgm:spPr/>
      <dgm:t>
        <a:bodyPr/>
        <a:lstStyle/>
        <a:p>
          <a:endParaRPr lang="en-IN"/>
        </a:p>
      </dgm:t>
    </dgm:pt>
    <dgm:pt modelId="{66F4199D-A62F-4FBD-87EC-0C2F8FD25A98}" type="pres">
      <dgm:prSet presAssocID="{5F161ACF-4B38-4A52-9791-CD58D08A1DCF}" presName="dummy" presStyleCnt="0"/>
      <dgm:spPr/>
    </dgm:pt>
    <dgm:pt modelId="{BA98B29F-7175-4E57-AA4D-EF5EAD6FD1E9}" type="pres">
      <dgm:prSet presAssocID="{62B289AA-A811-47C4-A04C-A453F1D80A10}" presName="sibTrans" presStyleLbl="sibTrans2D1" presStyleIdx="5" presStyleCnt="8"/>
      <dgm:spPr/>
      <dgm:t>
        <a:bodyPr/>
        <a:lstStyle/>
        <a:p>
          <a:endParaRPr lang="en-IN"/>
        </a:p>
      </dgm:t>
    </dgm:pt>
    <dgm:pt modelId="{9D9DD178-048A-4706-9C39-83F0BCCF69FA}" type="pres">
      <dgm:prSet presAssocID="{765C0104-BF7E-4CC0-9AA5-A861E07A2BA2}" presName="node" presStyleLbl="node1" presStyleIdx="6" presStyleCnt="8">
        <dgm:presLayoutVars>
          <dgm:bulletEnabled val="1"/>
        </dgm:presLayoutVars>
      </dgm:prSet>
      <dgm:spPr/>
      <dgm:t>
        <a:bodyPr/>
        <a:lstStyle/>
        <a:p>
          <a:endParaRPr lang="en-IN"/>
        </a:p>
      </dgm:t>
    </dgm:pt>
    <dgm:pt modelId="{7DD4C5A3-5F81-4B0F-9AC5-682611B1DC3A}" type="pres">
      <dgm:prSet presAssocID="{765C0104-BF7E-4CC0-9AA5-A861E07A2BA2}" presName="dummy" presStyleCnt="0"/>
      <dgm:spPr/>
    </dgm:pt>
    <dgm:pt modelId="{525AC54C-2A50-41BB-BB3B-7C08F572FD4E}" type="pres">
      <dgm:prSet presAssocID="{EF345CF7-686F-4FE6-9B1A-B53D7198EADF}" presName="sibTrans" presStyleLbl="sibTrans2D1" presStyleIdx="6" presStyleCnt="8"/>
      <dgm:spPr/>
      <dgm:t>
        <a:bodyPr/>
        <a:lstStyle/>
        <a:p>
          <a:endParaRPr lang="en-IN"/>
        </a:p>
      </dgm:t>
    </dgm:pt>
    <dgm:pt modelId="{E0D15C9B-8940-4AD8-9932-0E2E4544ED0E}" type="pres">
      <dgm:prSet presAssocID="{4A74387C-CC82-46E7-BF59-F0A59DB93A2A}" presName="node" presStyleLbl="node1" presStyleIdx="7" presStyleCnt="8">
        <dgm:presLayoutVars>
          <dgm:bulletEnabled val="1"/>
        </dgm:presLayoutVars>
      </dgm:prSet>
      <dgm:spPr/>
      <dgm:t>
        <a:bodyPr/>
        <a:lstStyle/>
        <a:p>
          <a:endParaRPr lang="en-IN"/>
        </a:p>
      </dgm:t>
    </dgm:pt>
    <dgm:pt modelId="{75F19DF7-B42A-47AC-A5AA-C817A0F111FC}" type="pres">
      <dgm:prSet presAssocID="{4A74387C-CC82-46E7-BF59-F0A59DB93A2A}" presName="dummy" presStyleCnt="0"/>
      <dgm:spPr/>
    </dgm:pt>
    <dgm:pt modelId="{F66D992F-4FFF-4176-9A29-66A2745DF843}" type="pres">
      <dgm:prSet presAssocID="{7AC6480C-575D-4851-94F1-F1FA626B73E6}" presName="sibTrans" presStyleLbl="sibTrans2D1" presStyleIdx="7" presStyleCnt="8"/>
      <dgm:spPr/>
      <dgm:t>
        <a:bodyPr/>
        <a:lstStyle/>
        <a:p>
          <a:endParaRPr lang="en-IN"/>
        </a:p>
      </dgm:t>
    </dgm:pt>
  </dgm:ptLst>
  <dgm:cxnLst>
    <dgm:cxn modelId="{D5012830-93B5-405A-9A72-0181E9FF8CC0}" type="presOf" srcId="{62B289AA-A811-47C4-A04C-A453F1D80A10}" destId="{BA98B29F-7175-4E57-AA4D-EF5EAD6FD1E9}" srcOrd="0" destOrd="0" presId="urn:microsoft.com/office/officeart/2005/8/layout/radial6"/>
    <dgm:cxn modelId="{4639794A-81F3-40F6-BB93-C4EC08263264}" type="presOf" srcId="{CAC9128B-DBA8-4400-89FB-03D57BCA29A5}" destId="{DA47368A-B38B-4F8D-B2F1-94DF99AD7175}" srcOrd="0" destOrd="0" presId="urn:microsoft.com/office/officeart/2005/8/layout/radial6"/>
    <dgm:cxn modelId="{65933CE1-8BAC-4699-970C-9B09E3F5BB5C}" type="presOf" srcId="{7AC6480C-575D-4851-94F1-F1FA626B73E6}" destId="{F66D992F-4FFF-4176-9A29-66A2745DF843}" srcOrd="0" destOrd="0" presId="urn:microsoft.com/office/officeart/2005/8/layout/radial6"/>
    <dgm:cxn modelId="{882CF425-F3C7-47CC-BD75-EEFBC17A92C5}" srcId="{947E5FEB-AA01-47DE-97D8-1579D17C3921}" destId="{4A74387C-CC82-46E7-BF59-F0A59DB93A2A}" srcOrd="7" destOrd="0" parTransId="{2F1DD073-4ACA-448B-8B00-0D1CB8ED2014}" sibTransId="{7AC6480C-575D-4851-94F1-F1FA626B73E6}"/>
    <dgm:cxn modelId="{B0F9CB82-0791-4461-85B5-336588C48B61}" type="presOf" srcId="{6C3C2498-B37E-4A7A-AD59-F275E42E176C}" destId="{4A4A483B-9287-4A16-B40B-BFCE12E7DA3E}" srcOrd="0" destOrd="0" presId="urn:microsoft.com/office/officeart/2005/8/layout/radial6"/>
    <dgm:cxn modelId="{CA48228A-68F0-4F2F-9345-526F2408BC69}" srcId="{947E5FEB-AA01-47DE-97D8-1579D17C3921}" destId="{041B6A0D-9E46-440A-B9B3-8FAF587EB6BF}" srcOrd="3" destOrd="0" parTransId="{BB31043C-C800-475B-94E7-A1968C543787}" sibTransId="{BBAD81F4-035A-4E22-8BA3-33B1080A2FB2}"/>
    <dgm:cxn modelId="{ED78236D-0AEB-434F-9460-72E0C4AC4AFC}" srcId="{947E5FEB-AA01-47DE-97D8-1579D17C3921}" destId="{35D387FC-92CF-46B7-A7EB-2B6A0824B135}" srcOrd="2" destOrd="0" parTransId="{DA7A0688-F0D2-4697-AAAE-EE8043D5BE07}" sibTransId="{9776A21F-68AA-4A17-88A3-D2F7A7822AA9}"/>
    <dgm:cxn modelId="{3A119DA4-D488-4B9C-9E6E-940AC4A611F9}" type="presOf" srcId="{35D387FC-92CF-46B7-A7EB-2B6A0824B135}" destId="{30E90FE2-B90F-4C9D-95ED-495DB4863391}" srcOrd="0" destOrd="0" presId="urn:microsoft.com/office/officeart/2005/8/layout/radial6"/>
    <dgm:cxn modelId="{8BF41998-98E6-4D64-865F-F808A154877E}" srcId="{947E5FEB-AA01-47DE-97D8-1579D17C3921}" destId="{ECBB9386-2A03-4F76-A7E5-3CCA5AF33F60}" srcOrd="1" destOrd="0" parTransId="{C8DFF5E3-9802-48FB-B93C-AF0E32B81B66}" sibTransId="{3446AB77-3630-4F3A-9383-7A3FEBD030D7}"/>
    <dgm:cxn modelId="{E94BCAB7-26F0-4E5E-BBA7-AB3C80BDEB95}" type="presOf" srcId="{4A74387C-CC82-46E7-BF59-F0A59DB93A2A}" destId="{E0D15C9B-8940-4AD8-9932-0E2E4544ED0E}" srcOrd="0" destOrd="0" presId="urn:microsoft.com/office/officeart/2005/8/layout/radial6"/>
    <dgm:cxn modelId="{03FF70D5-D510-4821-9A00-6874BE57ECAC}" type="presOf" srcId="{BBAD81F4-035A-4E22-8BA3-33B1080A2FB2}" destId="{2ADAE784-B19A-410D-A039-E4E077AA3CC9}" srcOrd="0" destOrd="0" presId="urn:microsoft.com/office/officeart/2005/8/layout/radial6"/>
    <dgm:cxn modelId="{D0BE4CD6-55DF-4D59-AD7B-AFF61C4CB841}" type="presOf" srcId="{3446AB77-3630-4F3A-9383-7A3FEBD030D7}" destId="{9CD85F62-AA00-4865-ABCE-0B6978075E79}" srcOrd="0" destOrd="0" presId="urn:microsoft.com/office/officeart/2005/8/layout/radial6"/>
    <dgm:cxn modelId="{D018BBCF-D1BD-4976-8858-6DC8DB23A0DE}" srcId="{947E5FEB-AA01-47DE-97D8-1579D17C3921}" destId="{3E7C6535-06BC-4308-80B6-8109B112150D}" srcOrd="4" destOrd="0" parTransId="{37D547B0-4A5F-4400-B13B-F3145BBB1AAF}" sibTransId="{E4C36144-53A4-4CE0-841E-05B83AC78AC0}"/>
    <dgm:cxn modelId="{86212CDC-57E0-4EF3-883B-31167D8787AF}" type="presOf" srcId="{5F161ACF-4B38-4A52-9791-CD58D08A1DCF}" destId="{89E3FB71-36A4-4512-BDAE-7838110A0DB1}" srcOrd="0" destOrd="0" presId="urn:microsoft.com/office/officeart/2005/8/layout/radial6"/>
    <dgm:cxn modelId="{AEB135D5-F806-401D-833B-C8B91E832EE8}" srcId="{CAC9128B-DBA8-4400-89FB-03D57BCA29A5}" destId="{947E5FEB-AA01-47DE-97D8-1579D17C3921}" srcOrd="0" destOrd="0" parTransId="{BA6BF2BF-1AA2-41CF-B1AF-2D8F7272F64E}" sibTransId="{80E96151-AC8F-4264-B1E1-19EAA299AED4}"/>
    <dgm:cxn modelId="{0D1C1805-2402-4FDD-BA92-657A49FE4605}" srcId="{947E5FEB-AA01-47DE-97D8-1579D17C3921}" destId="{6C3C2498-B37E-4A7A-AD59-F275E42E176C}" srcOrd="0" destOrd="0" parTransId="{DA0464A8-AABC-4F58-A2F4-29B2BACA3C7B}" sibTransId="{9992EED7-5F9F-418E-8865-0AE112A701C1}"/>
    <dgm:cxn modelId="{B2753C9B-A2B3-406F-9955-B77708A57FFB}" type="presOf" srcId="{9992EED7-5F9F-418E-8865-0AE112A701C1}" destId="{8CBFB2E9-D86B-4455-9143-B6A2B8C3DF6B}" srcOrd="0" destOrd="0" presId="urn:microsoft.com/office/officeart/2005/8/layout/radial6"/>
    <dgm:cxn modelId="{DC80318E-0FB7-4BA8-8383-39724520E559}" type="presOf" srcId="{041B6A0D-9E46-440A-B9B3-8FAF587EB6BF}" destId="{38F350A1-B08A-4284-86D2-29859E60CBC1}" srcOrd="0" destOrd="0" presId="urn:microsoft.com/office/officeart/2005/8/layout/radial6"/>
    <dgm:cxn modelId="{26296443-4203-4BD3-9168-E823A4146EC5}" type="presOf" srcId="{EF345CF7-686F-4FE6-9B1A-B53D7198EADF}" destId="{525AC54C-2A50-41BB-BB3B-7C08F572FD4E}" srcOrd="0" destOrd="0" presId="urn:microsoft.com/office/officeart/2005/8/layout/radial6"/>
    <dgm:cxn modelId="{9CDD663F-F235-4A6E-A57D-20D0919BC2C6}" srcId="{947E5FEB-AA01-47DE-97D8-1579D17C3921}" destId="{5F161ACF-4B38-4A52-9791-CD58D08A1DCF}" srcOrd="5" destOrd="0" parTransId="{27F7960A-2F9D-4D1D-92CC-ABFDF2C1EFA9}" sibTransId="{62B289AA-A811-47C4-A04C-A453F1D80A10}"/>
    <dgm:cxn modelId="{9F834D31-7320-40FD-BC72-5F0B5694AAF3}" type="presOf" srcId="{947E5FEB-AA01-47DE-97D8-1579D17C3921}" destId="{76215264-6A4F-4491-A511-C8C82187D876}" srcOrd="0" destOrd="0" presId="urn:microsoft.com/office/officeart/2005/8/layout/radial6"/>
    <dgm:cxn modelId="{2E877A78-8CB3-4AAA-8253-433720156A87}" type="presOf" srcId="{ECBB9386-2A03-4F76-A7E5-3CCA5AF33F60}" destId="{FE11DE40-F1FC-45FD-8980-33A6E3115900}" srcOrd="0" destOrd="0" presId="urn:microsoft.com/office/officeart/2005/8/layout/radial6"/>
    <dgm:cxn modelId="{24340336-72E7-4A06-94B3-CB6C0B16C487}" srcId="{947E5FEB-AA01-47DE-97D8-1579D17C3921}" destId="{765C0104-BF7E-4CC0-9AA5-A861E07A2BA2}" srcOrd="6" destOrd="0" parTransId="{7C00C280-B727-42EA-A004-7208EE72EFE6}" sibTransId="{EF345CF7-686F-4FE6-9B1A-B53D7198EADF}"/>
    <dgm:cxn modelId="{E9C11B2A-8614-4462-9E57-B2D62ED4AC37}" type="presOf" srcId="{E4C36144-53A4-4CE0-841E-05B83AC78AC0}" destId="{205478B4-A848-46CE-B3B7-71E288409E08}" srcOrd="0" destOrd="0" presId="urn:microsoft.com/office/officeart/2005/8/layout/radial6"/>
    <dgm:cxn modelId="{5EF06DC5-55F6-49BF-AAA1-2975FE356DBA}" type="presOf" srcId="{3E7C6535-06BC-4308-80B6-8109B112150D}" destId="{4C81346A-1DEB-4A4E-BAF9-AE41201D9B85}" srcOrd="0" destOrd="0" presId="urn:microsoft.com/office/officeart/2005/8/layout/radial6"/>
    <dgm:cxn modelId="{7CE0878A-270C-4540-B623-252C104DEC03}" type="presOf" srcId="{765C0104-BF7E-4CC0-9AA5-A861E07A2BA2}" destId="{9D9DD178-048A-4706-9C39-83F0BCCF69FA}" srcOrd="0" destOrd="0" presId="urn:microsoft.com/office/officeart/2005/8/layout/radial6"/>
    <dgm:cxn modelId="{763CAF7B-1438-4E89-82E4-89D5F0A41C55}" type="presOf" srcId="{9776A21F-68AA-4A17-88A3-D2F7A7822AA9}" destId="{257D4D50-577B-4304-817F-7CD4D2B2BFE9}" srcOrd="0" destOrd="0" presId="urn:microsoft.com/office/officeart/2005/8/layout/radial6"/>
    <dgm:cxn modelId="{5E552ECE-2566-4096-B0FC-FB1FF25EDADF}" type="presParOf" srcId="{DA47368A-B38B-4F8D-B2F1-94DF99AD7175}" destId="{76215264-6A4F-4491-A511-C8C82187D876}" srcOrd="0" destOrd="0" presId="urn:microsoft.com/office/officeart/2005/8/layout/radial6"/>
    <dgm:cxn modelId="{46221834-5D2D-415A-AB4B-AB3031ED144A}" type="presParOf" srcId="{DA47368A-B38B-4F8D-B2F1-94DF99AD7175}" destId="{4A4A483B-9287-4A16-B40B-BFCE12E7DA3E}" srcOrd="1" destOrd="0" presId="urn:microsoft.com/office/officeart/2005/8/layout/radial6"/>
    <dgm:cxn modelId="{74A093ED-90E7-4FF7-8C69-91C9F6D86D27}" type="presParOf" srcId="{DA47368A-B38B-4F8D-B2F1-94DF99AD7175}" destId="{6CE91A6D-980F-4A84-9FA2-6FE2C589BCE9}" srcOrd="2" destOrd="0" presId="urn:microsoft.com/office/officeart/2005/8/layout/radial6"/>
    <dgm:cxn modelId="{512824DE-FE15-461F-A9FC-E700C0666C58}" type="presParOf" srcId="{DA47368A-B38B-4F8D-B2F1-94DF99AD7175}" destId="{8CBFB2E9-D86B-4455-9143-B6A2B8C3DF6B}" srcOrd="3" destOrd="0" presId="urn:microsoft.com/office/officeart/2005/8/layout/radial6"/>
    <dgm:cxn modelId="{A2727A7C-FAB0-42AC-AFBE-7E07A2C658B9}" type="presParOf" srcId="{DA47368A-B38B-4F8D-B2F1-94DF99AD7175}" destId="{FE11DE40-F1FC-45FD-8980-33A6E3115900}" srcOrd="4" destOrd="0" presId="urn:microsoft.com/office/officeart/2005/8/layout/radial6"/>
    <dgm:cxn modelId="{959E8AE9-165C-4D6D-92CC-81F29413419C}" type="presParOf" srcId="{DA47368A-B38B-4F8D-B2F1-94DF99AD7175}" destId="{AE1A11A9-0A95-4AC1-A671-F8CFCD009CD2}" srcOrd="5" destOrd="0" presId="urn:microsoft.com/office/officeart/2005/8/layout/radial6"/>
    <dgm:cxn modelId="{D789E751-DDBC-4EDB-9516-C9C6CB4B5EE4}" type="presParOf" srcId="{DA47368A-B38B-4F8D-B2F1-94DF99AD7175}" destId="{9CD85F62-AA00-4865-ABCE-0B6978075E79}" srcOrd="6" destOrd="0" presId="urn:microsoft.com/office/officeart/2005/8/layout/radial6"/>
    <dgm:cxn modelId="{9171F761-4CB5-427D-870B-DC40AB1CBF1A}" type="presParOf" srcId="{DA47368A-B38B-4F8D-B2F1-94DF99AD7175}" destId="{30E90FE2-B90F-4C9D-95ED-495DB4863391}" srcOrd="7" destOrd="0" presId="urn:microsoft.com/office/officeart/2005/8/layout/radial6"/>
    <dgm:cxn modelId="{D13AF31C-0DBE-45C9-A083-472F4ED081C8}" type="presParOf" srcId="{DA47368A-B38B-4F8D-B2F1-94DF99AD7175}" destId="{210204E8-EF44-4BD2-A99E-8EC011B4B43C}" srcOrd="8" destOrd="0" presId="urn:microsoft.com/office/officeart/2005/8/layout/radial6"/>
    <dgm:cxn modelId="{1796760A-CB00-4039-B6B8-3FB17D97EF4B}" type="presParOf" srcId="{DA47368A-B38B-4F8D-B2F1-94DF99AD7175}" destId="{257D4D50-577B-4304-817F-7CD4D2B2BFE9}" srcOrd="9" destOrd="0" presId="urn:microsoft.com/office/officeart/2005/8/layout/radial6"/>
    <dgm:cxn modelId="{9E611AB9-1D8F-4313-8127-DC81F47E6C88}" type="presParOf" srcId="{DA47368A-B38B-4F8D-B2F1-94DF99AD7175}" destId="{38F350A1-B08A-4284-86D2-29859E60CBC1}" srcOrd="10" destOrd="0" presId="urn:microsoft.com/office/officeart/2005/8/layout/radial6"/>
    <dgm:cxn modelId="{7A57E6F8-785E-48FF-95AE-59C00D05BE8A}" type="presParOf" srcId="{DA47368A-B38B-4F8D-B2F1-94DF99AD7175}" destId="{0F244B78-D18F-4EDE-92FE-482889DFC3CC}" srcOrd="11" destOrd="0" presId="urn:microsoft.com/office/officeart/2005/8/layout/radial6"/>
    <dgm:cxn modelId="{9581C427-1487-4CCE-BC42-452383AA7B15}" type="presParOf" srcId="{DA47368A-B38B-4F8D-B2F1-94DF99AD7175}" destId="{2ADAE784-B19A-410D-A039-E4E077AA3CC9}" srcOrd="12" destOrd="0" presId="urn:microsoft.com/office/officeart/2005/8/layout/radial6"/>
    <dgm:cxn modelId="{6B2BA5D9-3416-4517-A3E3-0BED593F3880}" type="presParOf" srcId="{DA47368A-B38B-4F8D-B2F1-94DF99AD7175}" destId="{4C81346A-1DEB-4A4E-BAF9-AE41201D9B85}" srcOrd="13" destOrd="0" presId="urn:microsoft.com/office/officeart/2005/8/layout/radial6"/>
    <dgm:cxn modelId="{070AC107-A267-4A1E-BE1C-8B28E9E30E8D}" type="presParOf" srcId="{DA47368A-B38B-4F8D-B2F1-94DF99AD7175}" destId="{3DE8067F-CA74-486B-8877-7BA05CFD61F6}" srcOrd="14" destOrd="0" presId="urn:microsoft.com/office/officeart/2005/8/layout/radial6"/>
    <dgm:cxn modelId="{B852AEE1-9DB0-44C2-9DC0-E44E54F2B106}" type="presParOf" srcId="{DA47368A-B38B-4F8D-B2F1-94DF99AD7175}" destId="{205478B4-A848-46CE-B3B7-71E288409E08}" srcOrd="15" destOrd="0" presId="urn:microsoft.com/office/officeart/2005/8/layout/radial6"/>
    <dgm:cxn modelId="{E84F7314-8E5E-4329-88FD-02872F1E8B7C}" type="presParOf" srcId="{DA47368A-B38B-4F8D-B2F1-94DF99AD7175}" destId="{89E3FB71-36A4-4512-BDAE-7838110A0DB1}" srcOrd="16" destOrd="0" presId="urn:microsoft.com/office/officeart/2005/8/layout/radial6"/>
    <dgm:cxn modelId="{68744806-3B08-4A6C-B2EC-D40C51EA054C}" type="presParOf" srcId="{DA47368A-B38B-4F8D-B2F1-94DF99AD7175}" destId="{66F4199D-A62F-4FBD-87EC-0C2F8FD25A98}" srcOrd="17" destOrd="0" presId="urn:microsoft.com/office/officeart/2005/8/layout/radial6"/>
    <dgm:cxn modelId="{A5F9DBDC-C1AF-482D-9916-0FFA7A19E5A0}" type="presParOf" srcId="{DA47368A-B38B-4F8D-B2F1-94DF99AD7175}" destId="{BA98B29F-7175-4E57-AA4D-EF5EAD6FD1E9}" srcOrd="18" destOrd="0" presId="urn:microsoft.com/office/officeart/2005/8/layout/radial6"/>
    <dgm:cxn modelId="{7D5BDA05-A71B-40B0-B6B1-5F40EFA64E76}" type="presParOf" srcId="{DA47368A-B38B-4F8D-B2F1-94DF99AD7175}" destId="{9D9DD178-048A-4706-9C39-83F0BCCF69FA}" srcOrd="19" destOrd="0" presId="urn:microsoft.com/office/officeart/2005/8/layout/radial6"/>
    <dgm:cxn modelId="{20F859CF-DA6F-4EE8-B6CD-7927A3E12A02}" type="presParOf" srcId="{DA47368A-B38B-4F8D-B2F1-94DF99AD7175}" destId="{7DD4C5A3-5F81-4B0F-9AC5-682611B1DC3A}" srcOrd="20" destOrd="0" presId="urn:microsoft.com/office/officeart/2005/8/layout/radial6"/>
    <dgm:cxn modelId="{D2DBD7C4-63EA-4C97-9A81-6E8F97B189F8}" type="presParOf" srcId="{DA47368A-B38B-4F8D-B2F1-94DF99AD7175}" destId="{525AC54C-2A50-41BB-BB3B-7C08F572FD4E}" srcOrd="21" destOrd="0" presId="urn:microsoft.com/office/officeart/2005/8/layout/radial6"/>
    <dgm:cxn modelId="{67C27487-BB7D-4E93-8A39-5E74351F6EC9}" type="presParOf" srcId="{DA47368A-B38B-4F8D-B2F1-94DF99AD7175}" destId="{E0D15C9B-8940-4AD8-9932-0E2E4544ED0E}" srcOrd="22" destOrd="0" presId="urn:microsoft.com/office/officeart/2005/8/layout/radial6"/>
    <dgm:cxn modelId="{08EE1A31-D45B-4464-81D0-5449B74EE77D}" type="presParOf" srcId="{DA47368A-B38B-4F8D-B2F1-94DF99AD7175}" destId="{75F19DF7-B42A-47AC-A5AA-C817A0F111FC}" srcOrd="23" destOrd="0" presId="urn:microsoft.com/office/officeart/2005/8/layout/radial6"/>
    <dgm:cxn modelId="{CE9F47D2-59E4-4A53-BA0D-28568420AEC4}" type="presParOf" srcId="{DA47368A-B38B-4F8D-B2F1-94DF99AD7175}" destId="{F66D992F-4FFF-4176-9A29-66A2745DF843}"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61270-82D6-4D3E-A396-A8556647993D}">
      <dsp:nvSpPr>
        <dsp:cNvPr id="0" name=""/>
        <dsp:cNvSpPr/>
      </dsp:nvSpPr>
      <dsp:spPr>
        <a:xfrm>
          <a:off x="7468" y="626582"/>
          <a:ext cx="2232107" cy="133926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Depiction of homosexuality as an abnormality.</a:t>
          </a:r>
          <a:endParaRPr lang="en-IN" sz="1600" kern="1200" dirty="0"/>
        </a:p>
      </dsp:txBody>
      <dsp:txXfrm>
        <a:off x="46694" y="665808"/>
        <a:ext cx="2153655" cy="1260812"/>
      </dsp:txXfrm>
    </dsp:sp>
    <dsp:sp modelId="{4CD139D9-D386-4B59-B304-D4579B16A362}">
      <dsp:nvSpPr>
        <dsp:cNvPr id="0" name=""/>
        <dsp:cNvSpPr/>
      </dsp:nvSpPr>
      <dsp:spPr>
        <a:xfrm>
          <a:off x="2436000" y="1019433"/>
          <a:ext cx="473206" cy="553562"/>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a:off x="2436000" y="1130145"/>
        <a:ext cx="331244" cy="332138"/>
      </dsp:txXfrm>
    </dsp:sp>
    <dsp:sp modelId="{28C57A51-6765-41C2-9AB0-4627FF2D148E}">
      <dsp:nvSpPr>
        <dsp:cNvPr id="0" name=""/>
        <dsp:cNvSpPr/>
      </dsp:nvSpPr>
      <dsp:spPr>
        <a:xfrm>
          <a:off x="3132418" y="626582"/>
          <a:ext cx="2232107" cy="1339264"/>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mtClean="0"/>
            <a:t>Gender identity disorders</a:t>
          </a:r>
          <a:endParaRPr lang="en-IN" sz="1600" kern="1200" dirty="0" smtClean="0"/>
        </a:p>
      </dsp:txBody>
      <dsp:txXfrm>
        <a:off x="3171644" y="665808"/>
        <a:ext cx="2153655" cy="1260812"/>
      </dsp:txXfrm>
    </dsp:sp>
    <dsp:sp modelId="{C9B88626-FE78-4190-A7B5-640AB5C48E7E}">
      <dsp:nvSpPr>
        <dsp:cNvPr id="0" name=""/>
        <dsp:cNvSpPr/>
      </dsp:nvSpPr>
      <dsp:spPr>
        <a:xfrm>
          <a:off x="5560951" y="1019433"/>
          <a:ext cx="473206" cy="553562"/>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a:off x="5560951" y="1130145"/>
        <a:ext cx="331244" cy="332138"/>
      </dsp:txXfrm>
    </dsp:sp>
    <dsp:sp modelId="{67C45CD2-1F2F-41B1-A2CC-FDA133D57498}">
      <dsp:nvSpPr>
        <dsp:cNvPr id="0" name=""/>
        <dsp:cNvSpPr/>
      </dsp:nvSpPr>
      <dsp:spPr>
        <a:xfrm>
          <a:off x="6257368" y="626582"/>
          <a:ext cx="2232107" cy="1339264"/>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mtClean="0"/>
            <a:t>Various treatment methods to treat homosexuality</a:t>
          </a:r>
          <a:endParaRPr lang="en-IN" sz="1600" kern="1200" dirty="0" smtClean="0"/>
        </a:p>
      </dsp:txBody>
      <dsp:txXfrm>
        <a:off x="6296594" y="665808"/>
        <a:ext cx="2153655" cy="1260812"/>
      </dsp:txXfrm>
    </dsp:sp>
    <dsp:sp modelId="{0414E41C-1961-4332-A5F7-BEEA3AA7E051}">
      <dsp:nvSpPr>
        <dsp:cNvPr id="0" name=""/>
        <dsp:cNvSpPr/>
      </dsp:nvSpPr>
      <dsp:spPr>
        <a:xfrm rot="5400000">
          <a:off x="7136818" y="2122094"/>
          <a:ext cx="473206" cy="553562"/>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5400000">
        <a:off x="7207352" y="2162272"/>
        <a:ext cx="332138" cy="331244"/>
      </dsp:txXfrm>
    </dsp:sp>
    <dsp:sp modelId="{EE88C4B9-2803-4C37-A0CA-8D9EB8420909}">
      <dsp:nvSpPr>
        <dsp:cNvPr id="0" name=""/>
        <dsp:cNvSpPr/>
      </dsp:nvSpPr>
      <dsp:spPr>
        <a:xfrm>
          <a:off x="6257368" y="2858689"/>
          <a:ext cx="2232107" cy="1339264"/>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mtClean="0"/>
            <a:t>Failed attempts to cure homosexuality</a:t>
          </a:r>
          <a:endParaRPr lang="en-IN" sz="1600" kern="1200" dirty="0" smtClean="0"/>
        </a:p>
      </dsp:txBody>
      <dsp:txXfrm>
        <a:off x="6296594" y="2897915"/>
        <a:ext cx="2153655" cy="1260812"/>
      </dsp:txXfrm>
    </dsp:sp>
    <dsp:sp modelId="{48EDA8BF-C690-4FB7-A814-DA5BA173A36C}">
      <dsp:nvSpPr>
        <dsp:cNvPr id="0" name=""/>
        <dsp:cNvSpPr/>
      </dsp:nvSpPr>
      <dsp:spPr>
        <a:xfrm rot="10800000">
          <a:off x="5587736" y="3251540"/>
          <a:ext cx="473206" cy="553562"/>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10800000">
        <a:off x="5729698" y="3362252"/>
        <a:ext cx="331244" cy="332138"/>
      </dsp:txXfrm>
    </dsp:sp>
    <dsp:sp modelId="{B405FC63-0F6D-443C-A967-3A16AC5F2A3A}">
      <dsp:nvSpPr>
        <dsp:cNvPr id="0" name=""/>
        <dsp:cNvSpPr/>
      </dsp:nvSpPr>
      <dsp:spPr>
        <a:xfrm>
          <a:off x="3132418" y="2858689"/>
          <a:ext cx="2232107" cy="1339264"/>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smtClean="0"/>
            <a:t>Concluding that homosexuality transgender queer bisexuals are variants of sexuality.</a:t>
          </a:r>
          <a:endParaRPr lang="en-IN" sz="1600" kern="1200" dirty="0" smtClean="0"/>
        </a:p>
      </dsp:txBody>
      <dsp:txXfrm>
        <a:off x="3171644" y="2897915"/>
        <a:ext cx="2153655" cy="1260812"/>
      </dsp:txXfrm>
    </dsp:sp>
    <dsp:sp modelId="{0687B749-06AC-4A00-9C2D-5DFCDAFC7351}">
      <dsp:nvSpPr>
        <dsp:cNvPr id="0" name=""/>
        <dsp:cNvSpPr/>
      </dsp:nvSpPr>
      <dsp:spPr>
        <a:xfrm rot="10800000">
          <a:off x="2462786" y="3251540"/>
          <a:ext cx="473206" cy="553562"/>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IN" sz="1300" kern="1200"/>
        </a:p>
      </dsp:txBody>
      <dsp:txXfrm rot="10800000">
        <a:off x="2604748" y="3362252"/>
        <a:ext cx="331244" cy="332138"/>
      </dsp:txXfrm>
    </dsp:sp>
    <dsp:sp modelId="{0D6309F7-E21A-4F3B-B738-FE7A89AD4362}">
      <dsp:nvSpPr>
        <dsp:cNvPr id="0" name=""/>
        <dsp:cNvSpPr/>
      </dsp:nvSpPr>
      <dsp:spPr>
        <a:xfrm>
          <a:off x="7468" y="2858689"/>
          <a:ext cx="2232107" cy="1339264"/>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IN" sz="1600" kern="1200" dirty="0" smtClean="0"/>
            <a:t>Removal of homosexuality from the ICD 11 and DSM V.</a:t>
          </a:r>
          <a:endParaRPr lang="en-IN" sz="1600" kern="1200" dirty="0"/>
        </a:p>
      </dsp:txBody>
      <dsp:txXfrm>
        <a:off x="46694" y="2897915"/>
        <a:ext cx="2153655" cy="1260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571DD-A69B-4CAA-A437-6166D284DDF0}">
      <dsp:nvSpPr>
        <dsp:cNvPr id="0" name=""/>
        <dsp:cNvSpPr/>
      </dsp:nvSpPr>
      <dsp:spPr>
        <a:xfrm>
          <a:off x="3623697" y="2025829"/>
          <a:ext cx="1177541" cy="117754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N" sz="1800" kern="1200" dirty="0" smtClean="0"/>
            <a:t>Violence against LGBTQ</a:t>
          </a:r>
          <a:endParaRPr lang="en-IN" sz="1800" kern="1200" dirty="0"/>
        </a:p>
      </dsp:txBody>
      <dsp:txXfrm>
        <a:off x="3796144" y="2198276"/>
        <a:ext cx="832647" cy="832647"/>
      </dsp:txXfrm>
    </dsp:sp>
    <dsp:sp modelId="{1E4D0066-EA84-4F25-A248-75E92732C2B7}">
      <dsp:nvSpPr>
        <dsp:cNvPr id="0" name=""/>
        <dsp:cNvSpPr/>
      </dsp:nvSpPr>
      <dsp:spPr>
        <a:xfrm rot="16200000">
          <a:off x="3892509" y="1693291"/>
          <a:ext cx="639917" cy="25158"/>
        </a:xfrm>
        <a:custGeom>
          <a:avLst/>
          <a:gdLst/>
          <a:ahLst/>
          <a:cxnLst/>
          <a:rect l="0" t="0" r="0" b="0"/>
          <a:pathLst>
            <a:path>
              <a:moveTo>
                <a:pt x="0" y="12579"/>
              </a:moveTo>
              <a:lnTo>
                <a:pt x="639917"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196470" y="1689872"/>
        <a:ext cx="31995" cy="31995"/>
      </dsp:txXfrm>
    </dsp:sp>
    <dsp:sp modelId="{581A9F1D-F730-4025-8B44-4E8D8CF46063}">
      <dsp:nvSpPr>
        <dsp:cNvPr id="0" name=""/>
        <dsp:cNvSpPr/>
      </dsp:nvSpPr>
      <dsp:spPr>
        <a:xfrm>
          <a:off x="3329364" y="-163073"/>
          <a:ext cx="1766206" cy="154898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Gay and trans Bashing </a:t>
          </a:r>
          <a:endParaRPr lang="en-IN" sz="1400" b="1" kern="1200" dirty="0">
            <a:solidFill>
              <a:schemeClr val="tx2">
                <a:lumMod val="75000"/>
              </a:schemeClr>
            </a:solidFill>
          </a:endParaRPr>
        </a:p>
      </dsp:txBody>
      <dsp:txXfrm>
        <a:off x="3588019" y="63771"/>
        <a:ext cx="1248896" cy="1095297"/>
      </dsp:txXfrm>
    </dsp:sp>
    <dsp:sp modelId="{739B2C95-6432-4DEB-B6BD-A1C460BA2251}">
      <dsp:nvSpPr>
        <dsp:cNvPr id="0" name=""/>
        <dsp:cNvSpPr/>
      </dsp:nvSpPr>
      <dsp:spPr>
        <a:xfrm rot="18900000">
          <a:off x="4542251" y="1976769"/>
          <a:ext cx="590936" cy="25158"/>
        </a:xfrm>
        <a:custGeom>
          <a:avLst/>
          <a:gdLst/>
          <a:ahLst/>
          <a:cxnLst/>
          <a:rect l="0" t="0" r="0" b="0"/>
          <a:pathLst>
            <a:path>
              <a:moveTo>
                <a:pt x="0" y="12579"/>
              </a:moveTo>
              <a:lnTo>
                <a:pt x="590936"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822945" y="1974575"/>
        <a:ext cx="29546" cy="29546"/>
      </dsp:txXfrm>
    </dsp:sp>
    <dsp:sp modelId="{EB0FB1A1-E08D-4D59-804B-526E2FDC2D69}">
      <dsp:nvSpPr>
        <dsp:cNvPr id="0" name=""/>
        <dsp:cNvSpPr/>
      </dsp:nvSpPr>
      <dsp:spPr>
        <a:xfrm>
          <a:off x="4745827" y="423644"/>
          <a:ext cx="1766206" cy="1548985"/>
        </a:xfrm>
        <a:prstGeom prst="ellipse">
          <a:avLst/>
        </a:prstGeom>
        <a:solidFill>
          <a:schemeClr val="accent5">
            <a:hueOff val="-1419125"/>
            <a:satOff val="5687"/>
            <a:lumOff val="123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Homophobic violence </a:t>
          </a:r>
          <a:endParaRPr lang="en-IN" sz="1400" b="1" kern="1200" dirty="0">
            <a:solidFill>
              <a:schemeClr val="tx2">
                <a:lumMod val="75000"/>
              </a:schemeClr>
            </a:solidFill>
          </a:endParaRPr>
        </a:p>
      </dsp:txBody>
      <dsp:txXfrm>
        <a:off x="5004482" y="650488"/>
        <a:ext cx="1248896" cy="1095297"/>
      </dsp:txXfrm>
    </dsp:sp>
    <dsp:sp modelId="{B9ABAD26-F6AD-462F-A253-BC6E405851D4}">
      <dsp:nvSpPr>
        <dsp:cNvPr id="0" name=""/>
        <dsp:cNvSpPr/>
      </dsp:nvSpPr>
      <dsp:spPr>
        <a:xfrm>
          <a:off x="4801238" y="2602020"/>
          <a:ext cx="531306" cy="25158"/>
        </a:xfrm>
        <a:custGeom>
          <a:avLst/>
          <a:gdLst/>
          <a:ahLst/>
          <a:cxnLst/>
          <a:rect l="0" t="0" r="0" b="0"/>
          <a:pathLst>
            <a:path>
              <a:moveTo>
                <a:pt x="0" y="12579"/>
              </a:moveTo>
              <a:lnTo>
                <a:pt x="531306"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5053609" y="2601317"/>
        <a:ext cx="26565" cy="26565"/>
      </dsp:txXfrm>
    </dsp:sp>
    <dsp:sp modelId="{B9F6F23A-C7AC-414D-BD04-C31CA4C9B407}">
      <dsp:nvSpPr>
        <dsp:cNvPr id="0" name=""/>
        <dsp:cNvSpPr/>
      </dsp:nvSpPr>
      <dsp:spPr>
        <a:xfrm>
          <a:off x="5332545" y="1840107"/>
          <a:ext cx="1766206" cy="1548985"/>
        </a:xfrm>
        <a:prstGeom prst="ellipse">
          <a:avLst/>
        </a:prstGeom>
        <a:solidFill>
          <a:schemeClr val="accent5">
            <a:hueOff val="-2838251"/>
            <a:satOff val="11375"/>
            <a:lumOff val="24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Hate crimes </a:t>
          </a:r>
          <a:endParaRPr lang="en-IN" sz="1400" b="1" kern="1200" dirty="0">
            <a:solidFill>
              <a:schemeClr val="tx2">
                <a:lumMod val="75000"/>
              </a:schemeClr>
            </a:solidFill>
          </a:endParaRPr>
        </a:p>
      </dsp:txBody>
      <dsp:txXfrm>
        <a:off x="5591200" y="2066951"/>
        <a:ext cx="1248896" cy="1095297"/>
      </dsp:txXfrm>
    </dsp:sp>
    <dsp:sp modelId="{5FB301B9-8163-44E3-BF58-138C0DC3D6A6}">
      <dsp:nvSpPr>
        <dsp:cNvPr id="0" name=""/>
        <dsp:cNvSpPr/>
      </dsp:nvSpPr>
      <dsp:spPr>
        <a:xfrm rot="2700000">
          <a:off x="4542251" y="3227272"/>
          <a:ext cx="590936" cy="25158"/>
        </a:xfrm>
        <a:custGeom>
          <a:avLst/>
          <a:gdLst/>
          <a:ahLst/>
          <a:cxnLst/>
          <a:rect l="0" t="0" r="0" b="0"/>
          <a:pathLst>
            <a:path>
              <a:moveTo>
                <a:pt x="0" y="12579"/>
              </a:moveTo>
              <a:lnTo>
                <a:pt x="590936"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822945" y="3225077"/>
        <a:ext cx="29546" cy="29546"/>
      </dsp:txXfrm>
    </dsp:sp>
    <dsp:sp modelId="{64B2D36E-FAF8-45ED-B97D-3D1D1A11EF7F}">
      <dsp:nvSpPr>
        <dsp:cNvPr id="0" name=""/>
        <dsp:cNvSpPr/>
      </dsp:nvSpPr>
      <dsp:spPr>
        <a:xfrm>
          <a:off x="4745827" y="3256570"/>
          <a:ext cx="1766206" cy="1548985"/>
        </a:xfrm>
        <a:prstGeom prst="ellipse">
          <a:avLst/>
        </a:prstGeom>
        <a:solidFill>
          <a:schemeClr val="accent5">
            <a:hueOff val="-4257376"/>
            <a:satOff val="17062"/>
            <a:lumOff val="3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Sexual Harassments</a:t>
          </a:r>
          <a:endParaRPr lang="en-IN" sz="1400" b="1" kern="1200" dirty="0">
            <a:solidFill>
              <a:schemeClr val="tx2">
                <a:lumMod val="75000"/>
              </a:schemeClr>
            </a:solidFill>
          </a:endParaRPr>
        </a:p>
      </dsp:txBody>
      <dsp:txXfrm>
        <a:off x="5004482" y="3483414"/>
        <a:ext cx="1248896" cy="1095297"/>
      </dsp:txXfrm>
    </dsp:sp>
    <dsp:sp modelId="{41C218FE-8B2A-403C-B9AD-BCF3B6204D56}">
      <dsp:nvSpPr>
        <dsp:cNvPr id="0" name=""/>
        <dsp:cNvSpPr/>
      </dsp:nvSpPr>
      <dsp:spPr>
        <a:xfrm rot="5400000">
          <a:off x="3892509" y="3510750"/>
          <a:ext cx="639917" cy="25158"/>
        </a:xfrm>
        <a:custGeom>
          <a:avLst/>
          <a:gdLst/>
          <a:ahLst/>
          <a:cxnLst/>
          <a:rect l="0" t="0" r="0" b="0"/>
          <a:pathLst>
            <a:path>
              <a:moveTo>
                <a:pt x="0" y="12579"/>
              </a:moveTo>
              <a:lnTo>
                <a:pt x="639917"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a:off x="4196470" y="3507331"/>
        <a:ext cx="31995" cy="31995"/>
      </dsp:txXfrm>
    </dsp:sp>
    <dsp:sp modelId="{FCF167CB-0A75-4E84-9BA3-F3253FF46075}">
      <dsp:nvSpPr>
        <dsp:cNvPr id="0" name=""/>
        <dsp:cNvSpPr/>
      </dsp:nvSpPr>
      <dsp:spPr>
        <a:xfrm>
          <a:off x="3329364" y="3843288"/>
          <a:ext cx="1766206" cy="1548985"/>
        </a:xfrm>
        <a:prstGeom prst="ellipse">
          <a:avLst/>
        </a:prstGeom>
        <a:solidFill>
          <a:schemeClr val="accent5">
            <a:hueOff val="-5676501"/>
            <a:satOff val="22749"/>
            <a:lumOff val="49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Rape</a:t>
          </a:r>
          <a:endParaRPr lang="en-IN" sz="1400" b="1" kern="1200" dirty="0">
            <a:solidFill>
              <a:schemeClr val="tx2">
                <a:lumMod val="75000"/>
              </a:schemeClr>
            </a:solidFill>
          </a:endParaRPr>
        </a:p>
      </dsp:txBody>
      <dsp:txXfrm>
        <a:off x="3588019" y="4070132"/>
        <a:ext cx="1248896" cy="1095297"/>
      </dsp:txXfrm>
    </dsp:sp>
    <dsp:sp modelId="{23B41220-2E09-494A-A16C-14CFBD04771B}">
      <dsp:nvSpPr>
        <dsp:cNvPr id="0" name=""/>
        <dsp:cNvSpPr/>
      </dsp:nvSpPr>
      <dsp:spPr>
        <a:xfrm rot="8100000">
          <a:off x="3291748" y="3227272"/>
          <a:ext cx="590936" cy="25158"/>
        </a:xfrm>
        <a:custGeom>
          <a:avLst/>
          <a:gdLst/>
          <a:ahLst/>
          <a:cxnLst/>
          <a:rect l="0" t="0" r="0" b="0"/>
          <a:pathLst>
            <a:path>
              <a:moveTo>
                <a:pt x="0" y="12579"/>
              </a:moveTo>
              <a:lnTo>
                <a:pt x="590936"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572443" y="3225077"/>
        <a:ext cx="29546" cy="29546"/>
      </dsp:txXfrm>
    </dsp:sp>
    <dsp:sp modelId="{F5A9E181-A7FE-4703-ADC0-660C2FBB1244}">
      <dsp:nvSpPr>
        <dsp:cNvPr id="0" name=""/>
        <dsp:cNvSpPr/>
      </dsp:nvSpPr>
      <dsp:spPr>
        <a:xfrm>
          <a:off x="1912902" y="3256570"/>
          <a:ext cx="1766206" cy="1548985"/>
        </a:xfrm>
        <a:prstGeom prst="ellipse">
          <a:avLst/>
        </a:prstGeom>
        <a:solidFill>
          <a:schemeClr val="accent5">
            <a:hueOff val="-7095626"/>
            <a:satOff val="28436"/>
            <a:lumOff val="61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Judicial biases </a:t>
          </a:r>
          <a:endParaRPr lang="en-IN" sz="1400" b="1" kern="1200" dirty="0">
            <a:solidFill>
              <a:schemeClr val="tx2">
                <a:lumMod val="75000"/>
              </a:schemeClr>
            </a:solidFill>
          </a:endParaRPr>
        </a:p>
      </dsp:txBody>
      <dsp:txXfrm>
        <a:off x="2171557" y="3483414"/>
        <a:ext cx="1248896" cy="1095297"/>
      </dsp:txXfrm>
    </dsp:sp>
    <dsp:sp modelId="{1893CD46-1712-409A-BFE5-CE6429CE8110}">
      <dsp:nvSpPr>
        <dsp:cNvPr id="0" name=""/>
        <dsp:cNvSpPr/>
      </dsp:nvSpPr>
      <dsp:spPr>
        <a:xfrm rot="10800000">
          <a:off x="3092390" y="2602020"/>
          <a:ext cx="531306" cy="25158"/>
        </a:xfrm>
        <a:custGeom>
          <a:avLst/>
          <a:gdLst/>
          <a:ahLst/>
          <a:cxnLst/>
          <a:rect l="0" t="0" r="0" b="0"/>
          <a:pathLst>
            <a:path>
              <a:moveTo>
                <a:pt x="0" y="12579"/>
              </a:moveTo>
              <a:lnTo>
                <a:pt x="531306"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344761" y="2601317"/>
        <a:ext cx="26565" cy="26565"/>
      </dsp:txXfrm>
    </dsp:sp>
    <dsp:sp modelId="{EF72B6D8-0485-4C9F-AAFF-F1F7B9C596E4}">
      <dsp:nvSpPr>
        <dsp:cNvPr id="0" name=""/>
        <dsp:cNvSpPr/>
      </dsp:nvSpPr>
      <dsp:spPr>
        <a:xfrm>
          <a:off x="1326183" y="1840107"/>
          <a:ext cx="1766206" cy="1548985"/>
        </a:xfrm>
        <a:prstGeom prst="ellipse">
          <a:avLst/>
        </a:prstGeom>
        <a:solidFill>
          <a:schemeClr val="accent5">
            <a:hueOff val="-8514751"/>
            <a:satOff val="34124"/>
            <a:lumOff val="73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Attacks on gay parades</a:t>
          </a:r>
          <a:endParaRPr lang="en-IN" sz="1400" b="1" kern="1200" dirty="0">
            <a:solidFill>
              <a:schemeClr val="tx2">
                <a:lumMod val="75000"/>
              </a:schemeClr>
            </a:solidFill>
          </a:endParaRPr>
        </a:p>
      </dsp:txBody>
      <dsp:txXfrm>
        <a:off x="1584838" y="2066951"/>
        <a:ext cx="1248896" cy="1095297"/>
      </dsp:txXfrm>
    </dsp:sp>
    <dsp:sp modelId="{3E7741AF-8448-4A88-ABD5-9728050ECAF0}">
      <dsp:nvSpPr>
        <dsp:cNvPr id="0" name=""/>
        <dsp:cNvSpPr/>
      </dsp:nvSpPr>
      <dsp:spPr>
        <a:xfrm rot="13500000">
          <a:off x="3291748" y="1976769"/>
          <a:ext cx="590936" cy="25158"/>
        </a:xfrm>
        <a:custGeom>
          <a:avLst/>
          <a:gdLst/>
          <a:ahLst/>
          <a:cxnLst/>
          <a:rect l="0" t="0" r="0" b="0"/>
          <a:pathLst>
            <a:path>
              <a:moveTo>
                <a:pt x="0" y="12579"/>
              </a:moveTo>
              <a:lnTo>
                <a:pt x="590936" y="12579"/>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N" sz="500" kern="1200"/>
        </a:p>
      </dsp:txBody>
      <dsp:txXfrm rot="10800000">
        <a:off x="3572443" y="1974575"/>
        <a:ext cx="29546" cy="29546"/>
      </dsp:txXfrm>
    </dsp:sp>
    <dsp:sp modelId="{F28A21D1-E47B-49C9-A0C0-67D294B34FD3}">
      <dsp:nvSpPr>
        <dsp:cNvPr id="0" name=""/>
        <dsp:cNvSpPr/>
      </dsp:nvSpPr>
      <dsp:spPr>
        <a:xfrm>
          <a:off x="1912902" y="423644"/>
          <a:ext cx="1766206" cy="1548985"/>
        </a:xfrm>
        <a:prstGeom prst="ellips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IN" sz="1400" b="1" kern="1200" dirty="0" smtClean="0">
              <a:solidFill>
                <a:schemeClr val="tx2">
                  <a:lumMod val="75000"/>
                </a:schemeClr>
              </a:solidFill>
            </a:rPr>
            <a:t>Homophobia on digital and social media</a:t>
          </a:r>
          <a:endParaRPr lang="en-IN" sz="1400" b="1" kern="1200" dirty="0">
            <a:solidFill>
              <a:schemeClr val="tx2">
                <a:lumMod val="75000"/>
              </a:schemeClr>
            </a:solidFill>
          </a:endParaRPr>
        </a:p>
      </dsp:txBody>
      <dsp:txXfrm>
        <a:off x="2171557" y="650488"/>
        <a:ext cx="1248896" cy="1095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D992F-4FFF-4176-9A29-66A2745DF843}">
      <dsp:nvSpPr>
        <dsp:cNvPr id="0" name=""/>
        <dsp:cNvSpPr/>
      </dsp:nvSpPr>
      <dsp:spPr>
        <a:xfrm>
          <a:off x="1701069" y="548941"/>
          <a:ext cx="4950788" cy="4950788"/>
        </a:xfrm>
        <a:prstGeom prst="blockArc">
          <a:avLst>
            <a:gd name="adj1" fmla="val 13500000"/>
            <a:gd name="adj2" fmla="val 162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525AC54C-2A50-41BB-BB3B-7C08F572FD4E}">
      <dsp:nvSpPr>
        <dsp:cNvPr id="0" name=""/>
        <dsp:cNvSpPr/>
      </dsp:nvSpPr>
      <dsp:spPr>
        <a:xfrm>
          <a:off x="1701069" y="548941"/>
          <a:ext cx="4950788" cy="4950788"/>
        </a:xfrm>
        <a:prstGeom prst="blockArc">
          <a:avLst>
            <a:gd name="adj1" fmla="val 10800000"/>
            <a:gd name="adj2" fmla="val 135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BA98B29F-7175-4E57-AA4D-EF5EAD6FD1E9}">
      <dsp:nvSpPr>
        <dsp:cNvPr id="0" name=""/>
        <dsp:cNvSpPr/>
      </dsp:nvSpPr>
      <dsp:spPr>
        <a:xfrm>
          <a:off x="1701069" y="548941"/>
          <a:ext cx="4950788" cy="4950788"/>
        </a:xfrm>
        <a:prstGeom prst="blockArc">
          <a:avLst>
            <a:gd name="adj1" fmla="val 8100000"/>
            <a:gd name="adj2" fmla="val 108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05478B4-A848-46CE-B3B7-71E288409E08}">
      <dsp:nvSpPr>
        <dsp:cNvPr id="0" name=""/>
        <dsp:cNvSpPr/>
      </dsp:nvSpPr>
      <dsp:spPr>
        <a:xfrm>
          <a:off x="1701069" y="548941"/>
          <a:ext cx="4950788" cy="4950788"/>
        </a:xfrm>
        <a:prstGeom prst="blockArc">
          <a:avLst>
            <a:gd name="adj1" fmla="val 5400000"/>
            <a:gd name="adj2" fmla="val 81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ADAE784-B19A-410D-A039-E4E077AA3CC9}">
      <dsp:nvSpPr>
        <dsp:cNvPr id="0" name=""/>
        <dsp:cNvSpPr/>
      </dsp:nvSpPr>
      <dsp:spPr>
        <a:xfrm>
          <a:off x="1701069" y="548941"/>
          <a:ext cx="4950788" cy="4950788"/>
        </a:xfrm>
        <a:prstGeom prst="blockArc">
          <a:avLst>
            <a:gd name="adj1" fmla="val 2700000"/>
            <a:gd name="adj2" fmla="val 54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57D4D50-577B-4304-817F-7CD4D2B2BFE9}">
      <dsp:nvSpPr>
        <dsp:cNvPr id="0" name=""/>
        <dsp:cNvSpPr/>
      </dsp:nvSpPr>
      <dsp:spPr>
        <a:xfrm>
          <a:off x="1701069" y="548941"/>
          <a:ext cx="4950788" cy="4950788"/>
        </a:xfrm>
        <a:prstGeom prst="blockArc">
          <a:avLst>
            <a:gd name="adj1" fmla="val 0"/>
            <a:gd name="adj2" fmla="val 27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9CD85F62-AA00-4865-ABCE-0B6978075E79}">
      <dsp:nvSpPr>
        <dsp:cNvPr id="0" name=""/>
        <dsp:cNvSpPr/>
      </dsp:nvSpPr>
      <dsp:spPr>
        <a:xfrm>
          <a:off x="1701069" y="548941"/>
          <a:ext cx="4950788" cy="4950788"/>
        </a:xfrm>
        <a:prstGeom prst="blockArc">
          <a:avLst>
            <a:gd name="adj1" fmla="val 18900000"/>
            <a:gd name="adj2" fmla="val 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8CBFB2E9-D86B-4455-9143-B6A2B8C3DF6B}">
      <dsp:nvSpPr>
        <dsp:cNvPr id="0" name=""/>
        <dsp:cNvSpPr/>
      </dsp:nvSpPr>
      <dsp:spPr>
        <a:xfrm>
          <a:off x="1701069" y="548941"/>
          <a:ext cx="4950788" cy="4950788"/>
        </a:xfrm>
        <a:prstGeom prst="blockArc">
          <a:avLst>
            <a:gd name="adj1" fmla="val 16200000"/>
            <a:gd name="adj2" fmla="val 18900000"/>
            <a:gd name="adj3" fmla="val 3430"/>
          </a:avLst>
        </a:prstGeom>
        <a:gradFill rotWithShape="0">
          <a:gsLst>
            <a:gs pos="0">
              <a:schemeClr val="accent2">
                <a:tint val="60000"/>
                <a:hueOff val="0"/>
                <a:satOff val="0"/>
                <a:lumOff val="0"/>
                <a:alphaOff val="0"/>
                <a:tint val="50000"/>
                <a:satMod val="300000"/>
              </a:schemeClr>
            </a:gs>
            <a:gs pos="35000">
              <a:schemeClr val="accent2">
                <a:tint val="60000"/>
                <a:hueOff val="0"/>
                <a:satOff val="0"/>
                <a:lumOff val="0"/>
                <a:alphaOff val="0"/>
                <a:tint val="37000"/>
                <a:satMod val="300000"/>
              </a:schemeClr>
            </a:gs>
            <a:gs pos="100000">
              <a:schemeClr val="accent2">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76215264-6A4F-4491-A511-C8C82187D876}">
      <dsp:nvSpPr>
        <dsp:cNvPr id="0" name=""/>
        <dsp:cNvSpPr/>
      </dsp:nvSpPr>
      <dsp:spPr>
        <a:xfrm>
          <a:off x="3334237" y="2182109"/>
          <a:ext cx="1684452" cy="1684452"/>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n-IN" sz="3100" kern="1200" dirty="0" smtClean="0"/>
            <a:t>Hate Crimes </a:t>
          </a:r>
          <a:endParaRPr lang="en-IN" sz="3100" kern="1200" dirty="0"/>
        </a:p>
      </dsp:txBody>
      <dsp:txXfrm>
        <a:off x="3580919" y="2428791"/>
        <a:ext cx="1191088" cy="1191088"/>
      </dsp:txXfrm>
    </dsp:sp>
    <dsp:sp modelId="{4A4A483B-9287-4A16-B40B-BFCE12E7DA3E}">
      <dsp:nvSpPr>
        <dsp:cNvPr id="0" name=""/>
        <dsp:cNvSpPr/>
      </dsp:nvSpPr>
      <dsp:spPr>
        <a:xfrm>
          <a:off x="3586905" y="1831"/>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physical assault</a:t>
          </a:r>
          <a:endParaRPr lang="en-IN" sz="1600" b="1" kern="1200" dirty="0"/>
        </a:p>
      </dsp:txBody>
      <dsp:txXfrm>
        <a:off x="3759583" y="174509"/>
        <a:ext cx="833760" cy="833760"/>
      </dsp:txXfrm>
    </dsp:sp>
    <dsp:sp modelId="{FE11DE40-F1FC-45FD-8980-33A6E3115900}">
      <dsp:nvSpPr>
        <dsp:cNvPr id="0" name=""/>
        <dsp:cNvSpPr/>
      </dsp:nvSpPr>
      <dsp:spPr>
        <a:xfrm>
          <a:off x="5307258" y="714424"/>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damage to property, </a:t>
          </a:r>
          <a:endParaRPr lang="en-IN" sz="1600" b="1" kern="1200" dirty="0"/>
        </a:p>
      </dsp:txBody>
      <dsp:txXfrm>
        <a:off x="5479936" y="887102"/>
        <a:ext cx="833760" cy="833760"/>
      </dsp:txXfrm>
    </dsp:sp>
    <dsp:sp modelId="{30E90FE2-B90F-4C9D-95ED-495DB4863391}">
      <dsp:nvSpPr>
        <dsp:cNvPr id="0" name=""/>
        <dsp:cNvSpPr/>
      </dsp:nvSpPr>
      <dsp:spPr>
        <a:xfrm>
          <a:off x="6019851" y="2434777"/>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bullying,</a:t>
          </a:r>
          <a:endParaRPr lang="en-IN" sz="1600" b="1" kern="1200" dirty="0"/>
        </a:p>
      </dsp:txBody>
      <dsp:txXfrm>
        <a:off x="6192529" y="2607455"/>
        <a:ext cx="833760" cy="833760"/>
      </dsp:txXfrm>
    </dsp:sp>
    <dsp:sp modelId="{38F350A1-B08A-4284-86D2-29859E60CBC1}">
      <dsp:nvSpPr>
        <dsp:cNvPr id="0" name=""/>
        <dsp:cNvSpPr/>
      </dsp:nvSpPr>
      <dsp:spPr>
        <a:xfrm>
          <a:off x="5307258" y="4155130"/>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 harassment,</a:t>
          </a:r>
          <a:endParaRPr lang="en-IN" sz="1600" b="1" kern="1200" dirty="0"/>
        </a:p>
      </dsp:txBody>
      <dsp:txXfrm>
        <a:off x="5479936" y="4327808"/>
        <a:ext cx="833760" cy="833760"/>
      </dsp:txXfrm>
    </dsp:sp>
    <dsp:sp modelId="{4C81346A-1DEB-4A4E-BAF9-AE41201D9B85}">
      <dsp:nvSpPr>
        <dsp:cNvPr id="0" name=""/>
        <dsp:cNvSpPr/>
      </dsp:nvSpPr>
      <dsp:spPr>
        <a:xfrm>
          <a:off x="3586905" y="4867723"/>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verbal abuse or insults</a:t>
          </a:r>
          <a:endParaRPr lang="en-IN" sz="1600" b="1" kern="1200" dirty="0"/>
        </a:p>
      </dsp:txBody>
      <dsp:txXfrm>
        <a:off x="3759583" y="5040401"/>
        <a:ext cx="833760" cy="833760"/>
      </dsp:txXfrm>
    </dsp:sp>
    <dsp:sp modelId="{89E3FB71-36A4-4512-BDAE-7838110A0DB1}">
      <dsp:nvSpPr>
        <dsp:cNvPr id="0" name=""/>
        <dsp:cNvSpPr/>
      </dsp:nvSpPr>
      <dsp:spPr>
        <a:xfrm>
          <a:off x="1866552" y="4155130"/>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mate crime</a:t>
          </a:r>
          <a:endParaRPr lang="en-IN" sz="1600" b="1" kern="1200" dirty="0"/>
        </a:p>
      </dsp:txBody>
      <dsp:txXfrm>
        <a:off x="2039230" y="4327808"/>
        <a:ext cx="833760" cy="833760"/>
      </dsp:txXfrm>
    </dsp:sp>
    <dsp:sp modelId="{9D9DD178-048A-4706-9C39-83F0BCCF69FA}">
      <dsp:nvSpPr>
        <dsp:cNvPr id="0" name=""/>
        <dsp:cNvSpPr/>
      </dsp:nvSpPr>
      <dsp:spPr>
        <a:xfrm>
          <a:off x="1153959" y="2434777"/>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offensive graffiti </a:t>
          </a:r>
          <a:endParaRPr lang="en-IN" sz="1600" b="1" kern="1200" dirty="0"/>
        </a:p>
      </dsp:txBody>
      <dsp:txXfrm>
        <a:off x="1326637" y="2607455"/>
        <a:ext cx="833760" cy="833760"/>
      </dsp:txXfrm>
    </dsp:sp>
    <dsp:sp modelId="{E0D15C9B-8940-4AD8-9932-0E2E4544ED0E}">
      <dsp:nvSpPr>
        <dsp:cNvPr id="0" name=""/>
        <dsp:cNvSpPr/>
      </dsp:nvSpPr>
      <dsp:spPr>
        <a:xfrm>
          <a:off x="1866552" y="714424"/>
          <a:ext cx="1179116" cy="1179116"/>
        </a:xfrm>
        <a:prstGeom prst="ellips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IN" sz="1600" b="1" kern="1200" dirty="0" smtClean="0"/>
            <a:t>Letters (e mails</a:t>
          </a:r>
          <a:r>
            <a:rPr lang="en-IN" sz="900" kern="1200" dirty="0" smtClean="0"/>
            <a:t>)</a:t>
          </a:r>
          <a:endParaRPr lang="en-IN" sz="900" kern="1200" dirty="0"/>
        </a:p>
      </dsp:txBody>
      <dsp:txXfrm>
        <a:off x="2039230" y="887102"/>
        <a:ext cx="833760" cy="83376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7BB778-807C-4D7C-B890-4F7F656B70E2}" type="datetimeFigureOut">
              <a:rPr lang="en-IN" smtClean="0"/>
              <a:t>21-10-2019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70EBFD-D25F-40C1-8DCC-7E75C6DE6BFB}" type="slidenum">
              <a:rPr lang="en-IN" smtClean="0"/>
              <a:t>‹#›</a:t>
            </a:fld>
            <a:endParaRPr lang="en-IN"/>
          </a:p>
        </p:txBody>
      </p:sp>
    </p:spTree>
    <p:extLst>
      <p:ext uri="{BB962C8B-B14F-4D97-AF65-F5344CB8AC3E}">
        <p14:creationId xmlns:p14="http://schemas.microsoft.com/office/powerpoint/2010/main" val="3290575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Violence</a:t>
            </a:r>
            <a:r>
              <a:rPr lang="en-IN" baseline="0" dirty="0" smtClean="0"/>
              <a:t>  the word itself puts the people perceiving it at unease. It is very difficult to imagine how traumatizing the experience can be for  the recipient of it.  It is so hard to imagine that the most advanced beings on the planet Earth, are unable to tolerate same beings just because of a different sexual orientation. The statistics say that </a:t>
            </a:r>
            <a:r>
              <a:rPr lang="en-IN" baseline="0" dirty="0" smtClean="0"/>
              <a:t>:</a:t>
            </a:r>
            <a:endParaRPr lang="en-IN" dirty="0"/>
          </a:p>
        </p:txBody>
      </p:sp>
      <p:sp>
        <p:nvSpPr>
          <p:cNvPr id="4" name="Slide Number Placeholder 3"/>
          <p:cNvSpPr>
            <a:spLocks noGrp="1"/>
          </p:cNvSpPr>
          <p:nvPr>
            <p:ph type="sldNum" sz="quarter" idx="10"/>
          </p:nvPr>
        </p:nvSpPr>
        <p:spPr/>
        <p:txBody>
          <a:bodyPr/>
          <a:lstStyle/>
          <a:p>
            <a:fld id="{E870EBFD-D25F-40C1-8DCC-7E75C6DE6BFB}" type="slidenum">
              <a:rPr lang="en-IN" smtClean="0"/>
              <a:t>2</a:t>
            </a:fld>
            <a:endParaRPr lang="en-IN"/>
          </a:p>
        </p:txBody>
      </p:sp>
    </p:spTree>
    <p:extLst>
      <p:ext uri="{BB962C8B-B14F-4D97-AF65-F5344CB8AC3E}">
        <p14:creationId xmlns:p14="http://schemas.microsoft.com/office/powerpoint/2010/main" val="487031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870EBFD-D25F-40C1-8DCC-7E75C6DE6BFB}" type="slidenum">
              <a:rPr lang="en-IN" smtClean="0"/>
              <a:t>3</a:t>
            </a:fld>
            <a:endParaRPr lang="en-IN"/>
          </a:p>
        </p:txBody>
      </p:sp>
    </p:spTree>
    <p:extLst>
      <p:ext uri="{BB962C8B-B14F-4D97-AF65-F5344CB8AC3E}">
        <p14:creationId xmlns:p14="http://schemas.microsoft.com/office/powerpoint/2010/main" val="518178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The civilizations</a:t>
            </a:r>
            <a:r>
              <a:rPr lang="en-IN" baseline="0" dirty="0" smtClean="0"/>
              <a:t> of the ancient times have depicted various sexualities in their art architecture and literature, it that is not the evidence of acknowledgement of these basic variations I don’t know what is. Coming back to the colonial era and European domination unfortunately I would like to state that their was a strong aversion towards the acceptance of LGBTQ. It grew severe with the colonialization and worldwide legislations were passed to morally correct this, distorting associated beliefs and practices. </a:t>
            </a:r>
            <a:endParaRPr lang="en-IN" dirty="0"/>
          </a:p>
        </p:txBody>
      </p:sp>
      <p:sp>
        <p:nvSpPr>
          <p:cNvPr id="4" name="Slide Number Placeholder 3"/>
          <p:cNvSpPr>
            <a:spLocks noGrp="1"/>
          </p:cNvSpPr>
          <p:nvPr>
            <p:ph type="sldNum" sz="quarter" idx="10"/>
          </p:nvPr>
        </p:nvSpPr>
        <p:spPr/>
        <p:txBody>
          <a:bodyPr/>
          <a:lstStyle/>
          <a:p>
            <a:fld id="{E870EBFD-D25F-40C1-8DCC-7E75C6DE6BFB}" type="slidenum">
              <a:rPr lang="en-IN" smtClean="0"/>
              <a:t>4</a:t>
            </a:fld>
            <a:endParaRPr lang="en-IN"/>
          </a:p>
        </p:txBody>
      </p:sp>
    </p:spTree>
    <p:extLst>
      <p:ext uri="{BB962C8B-B14F-4D97-AF65-F5344CB8AC3E}">
        <p14:creationId xmlns:p14="http://schemas.microsoft.com/office/powerpoint/2010/main" val="3872350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41F1D45E-E4E3-4EA2-B92D-55DA0BD5E10D}" type="datetimeFigureOut">
              <a:rPr lang="en-IN" smtClean="0"/>
              <a:t>21-10-2019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390436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1F1D45E-E4E3-4EA2-B92D-55DA0BD5E10D}" type="datetimeFigureOut">
              <a:rPr lang="en-IN" smtClean="0"/>
              <a:t>21-10-2019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156723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1F1D45E-E4E3-4EA2-B92D-55DA0BD5E10D}" type="datetimeFigureOut">
              <a:rPr lang="en-IN" smtClean="0"/>
              <a:t>21-10-2019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4253505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1F1D45E-E4E3-4EA2-B92D-55DA0BD5E10D}" type="datetimeFigureOut">
              <a:rPr lang="en-IN" smtClean="0"/>
              <a:t>21-10-2019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250736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1D45E-E4E3-4EA2-B92D-55DA0BD5E10D}" type="datetimeFigureOut">
              <a:rPr lang="en-IN" smtClean="0"/>
              <a:t>21-10-2019</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3016654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41F1D45E-E4E3-4EA2-B92D-55DA0BD5E10D}" type="datetimeFigureOut">
              <a:rPr lang="en-IN" smtClean="0"/>
              <a:t>21-10-2019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2687600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41F1D45E-E4E3-4EA2-B92D-55DA0BD5E10D}" type="datetimeFigureOut">
              <a:rPr lang="en-IN" smtClean="0"/>
              <a:t>21-10-2019</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648544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41F1D45E-E4E3-4EA2-B92D-55DA0BD5E10D}" type="datetimeFigureOut">
              <a:rPr lang="en-IN" smtClean="0"/>
              <a:t>21-10-2019</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3679705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1D45E-E4E3-4EA2-B92D-55DA0BD5E10D}" type="datetimeFigureOut">
              <a:rPr lang="en-IN" smtClean="0"/>
              <a:t>21-10-2019</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370369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D45E-E4E3-4EA2-B92D-55DA0BD5E10D}" type="datetimeFigureOut">
              <a:rPr lang="en-IN" smtClean="0"/>
              <a:t>21-10-2019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293577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1D45E-E4E3-4EA2-B92D-55DA0BD5E10D}" type="datetimeFigureOut">
              <a:rPr lang="en-IN" smtClean="0"/>
              <a:t>21-10-2019</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0109325-843D-43A7-A949-DFD7A5136AC1}" type="slidenum">
              <a:rPr lang="en-IN" smtClean="0"/>
              <a:t>‹#›</a:t>
            </a:fld>
            <a:endParaRPr lang="en-IN"/>
          </a:p>
        </p:txBody>
      </p:sp>
    </p:spTree>
    <p:extLst>
      <p:ext uri="{BB962C8B-B14F-4D97-AF65-F5344CB8AC3E}">
        <p14:creationId xmlns:p14="http://schemas.microsoft.com/office/powerpoint/2010/main" val="29036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1D45E-E4E3-4EA2-B92D-55DA0BD5E10D}" type="datetimeFigureOut">
              <a:rPr lang="en-IN" smtClean="0"/>
              <a:t>21-10-2019</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09325-843D-43A7-A949-DFD7A5136AC1}" type="slidenum">
              <a:rPr lang="en-IN" smtClean="0"/>
              <a:t>‹#›</a:t>
            </a:fld>
            <a:endParaRPr lang="en-IN"/>
          </a:p>
        </p:txBody>
      </p:sp>
    </p:spTree>
    <p:extLst>
      <p:ext uri="{BB962C8B-B14F-4D97-AF65-F5344CB8AC3E}">
        <p14:creationId xmlns:p14="http://schemas.microsoft.com/office/powerpoint/2010/main" val="23587867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sexualityinfo@gmail.com" TargetMode="External"/><Relationship Id="rId2" Type="http://schemas.openxmlformats.org/officeDocument/2006/relationships/hyperlink" Target="mailto:roy.deblina001@gmail.com" TargetMode="External"/><Relationship Id="rId1" Type="http://schemas.openxmlformats.org/officeDocument/2006/relationships/slideLayout" Target="../slideLayouts/slideLayout2.xml"/><Relationship Id="rId5" Type="http://schemas.openxmlformats.org/officeDocument/2006/relationships/hyperlink" Target="mailto:dr.srmishra@gmail.com" TargetMode="External"/><Relationship Id="rId4" Type="http://schemas.openxmlformats.org/officeDocument/2006/relationships/hyperlink" Target="mailto:drsujita@gamil.com"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2420888"/>
            <a:ext cx="7772400" cy="1470025"/>
          </a:xfrm>
        </p:spPr>
        <p:txBody>
          <a:bodyPr/>
          <a:lstStyle/>
          <a:p>
            <a:r>
              <a:rPr lang="en-IN" b="1" dirty="0"/>
              <a:t>Violence Against  </a:t>
            </a:r>
            <a:r>
              <a:rPr lang="en-IN" b="1" dirty="0" smtClean="0"/>
              <a:t>LGBTQ</a:t>
            </a:r>
            <a:endParaRPr lang="en-IN" dirty="0"/>
          </a:p>
        </p:txBody>
      </p:sp>
      <p:sp>
        <p:nvSpPr>
          <p:cNvPr id="3" name="Subtitle 2"/>
          <p:cNvSpPr>
            <a:spLocks noGrp="1"/>
          </p:cNvSpPr>
          <p:nvPr>
            <p:ph type="subTitle" idx="1"/>
          </p:nvPr>
        </p:nvSpPr>
        <p:spPr>
          <a:xfrm>
            <a:off x="1619672" y="4941168"/>
            <a:ext cx="6400800" cy="1752600"/>
          </a:xfrm>
          <a:solidFill>
            <a:schemeClr val="accent4">
              <a:lumMod val="40000"/>
              <a:lumOff val="60000"/>
            </a:schemeClr>
          </a:solidFill>
        </p:spPr>
        <p:txBody>
          <a:bodyPr>
            <a:normAutofit fontScale="70000" lnSpcReduction="20000"/>
          </a:bodyPr>
          <a:lstStyle/>
          <a:p>
            <a:r>
              <a:rPr lang="en-IN" b="1" dirty="0" smtClean="0">
                <a:solidFill>
                  <a:schemeClr val="tx1"/>
                </a:solidFill>
              </a:rPr>
              <a:t>Deblina Roy</a:t>
            </a:r>
          </a:p>
          <a:p>
            <a:r>
              <a:rPr lang="en-IN" b="1" dirty="0" smtClean="0">
                <a:solidFill>
                  <a:schemeClr val="tx1"/>
                </a:solidFill>
              </a:rPr>
              <a:t>Assistant Professor(Psychiatric Nursing)</a:t>
            </a:r>
          </a:p>
          <a:p>
            <a:r>
              <a:rPr lang="en-IN" b="1" dirty="0" smtClean="0">
                <a:solidFill>
                  <a:schemeClr val="tx1"/>
                </a:solidFill>
              </a:rPr>
              <a:t>Department of Psychiatry, KGMU.</a:t>
            </a:r>
          </a:p>
          <a:p>
            <a:r>
              <a:rPr lang="en-IN" b="1" dirty="0" smtClean="0">
                <a:solidFill>
                  <a:schemeClr val="tx1"/>
                </a:solidFill>
              </a:rPr>
              <a:t>Representing : Indian Institute of Sexology Bhubaneswar</a:t>
            </a:r>
            <a:endParaRPr lang="en-IN" b="1"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772138"/>
            <a:ext cx="3684826" cy="2073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971600" y="350100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IN" sz="1800" dirty="0"/>
          </a:p>
        </p:txBody>
      </p:sp>
      <p:sp>
        <p:nvSpPr>
          <p:cNvPr id="8" name="Title 1"/>
          <p:cNvSpPr txBox="1">
            <a:spLocks/>
          </p:cNvSpPr>
          <p:nvPr/>
        </p:nvSpPr>
        <p:spPr>
          <a:xfrm>
            <a:off x="683568" y="3933056"/>
            <a:ext cx="7772400" cy="648072"/>
          </a:xfrm>
          <a:prstGeom prst="rect">
            <a:avLst/>
          </a:prstGeom>
          <a:solidFill>
            <a:schemeClr val="accent2">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IN" sz="2800" b="1" dirty="0" smtClean="0"/>
              <a:t>8</a:t>
            </a:r>
            <a:r>
              <a:rPr lang="en-IN" sz="2800" b="1" baseline="30000" dirty="0" smtClean="0"/>
              <a:t>th</a:t>
            </a:r>
            <a:r>
              <a:rPr lang="en-IN" sz="2800" b="1" dirty="0" smtClean="0"/>
              <a:t> International Conference on </a:t>
            </a:r>
            <a:r>
              <a:rPr lang="en-IN" sz="2800" b="1" dirty="0"/>
              <a:t>V</a:t>
            </a:r>
            <a:r>
              <a:rPr lang="en-IN" sz="2800" b="1" dirty="0" smtClean="0"/>
              <a:t>ictim </a:t>
            </a:r>
            <a:r>
              <a:rPr lang="en-IN" sz="2800" b="1" dirty="0"/>
              <a:t>A</a:t>
            </a:r>
            <a:r>
              <a:rPr lang="en-IN" sz="2800" b="1" dirty="0" smtClean="0"/>
              <a:t>ssistance </a:t>
            </a:r>
            <a:endParaRPr lang="en-IN" sz="2800" dirty="0"/>
          </a:p>
        </p:txBody>
      </p:sp>
    </p:spTree>
    <p:extLst>
      <p:ext uri="{BB962C8B-B14F-4D97-AF65-F5344CB8AC3E}">
        <p14:creationId xmlns:p14="http://schemas.microsoft.com/office/powerpoint/2010/main" val="228947263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IN" dirty="0" smtClean="0"/>
              <a:t>Types of offences committed against LGBTQ</a:t>
            </a: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3652430"/>
              </p:ext>
            </p:extLst>
          </p:nvPr>
        </p:nvGraphicFramePr>
        <p:xfrm>
          <a:off x="467544" y="1628800"/>
          <a:ext cx="8424936"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3919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IN" dirty="0" smtClean="0"/>
              <a:t>Gay and </a:t>
            </a:r>
            <a:r>
              <a:rPr lang="en-IN" dirty="0"/>
              <a:t>T</a:t>
            </a:r>
            <a:r>
              <a:rPr lang="en-IN" dirty="0" smtClean="0"/>
              <a:t>rans Bashing</a:t>
            </a:r>
            <a:endParaRPr lang="en-IN" dirty="0"/>
          </a:p>
        </p:txBody>
      </p:sp>
      <p:sp>
        <p:nvSpPr>
          <p:cNvPr id="3" name="Content Placeholder 2"/>
          <p:cNvSpPr>
            <a:spLocks noGrp="1"/>
          </p:cNvSpPr>
          <p:nvPr>
            <p:ph idx="1"/>
          </p:nvPr>
        </p:nvSpPr>
        <p:spPr/>
        <p:txBody>
          <a:bodyPr>
            <a:normAutofit fontScale="92500" lnSpcReduction="10000"/>
          </a:bodyPr>
          <a:lstStyle/>
          <a:p>
            <a:pPr lvl="1"/>
            <a:r>
              <a:rPr lang="en-IN" dirty="0"/>
              <a:t>Gay bashing and gay bullying is an attack, abuse, or assault committed against a person who is perceived by the aggressor to be gay, lesbian, bisexual, or transgender</a:t>
            </a:r>
            <a:r>
              <a:rPr lang="en-IN" dirty="0" smtClean="0"/>
              <a:t>.</a:t>
            </a:r>
          </a:p>
          <a:p>
            <a:pPr lvl="1"/>
            <a:r>
              <a:rPr lang="en-IN" dirty="0" smtClean="0"/>
              <a:t> </a:t>
            </a:r>
            <a:r>
              <a:rPr lang="en-IN" dirty="0"/>
              <a:t>The attack may be physical or verbal</a:t>
            </a:r>
            <a:r>
              <a:rPr lang="en-IN" dirty="0" smtClean="0"/>
              <a:t>.</a:t>
            </a:r>
          </a:p>
          <a:p>
            <a:pPr lvl="1"/>
            <a:r>
              <a:rPr lang="en-IN" dirty="0" smtClean="0"/>
              <a:t> </a:t>
            </a:r>
            <a:r>
              <a:rPr lang="en-IN" dirty="0"/>
              <a:t>This can also include abuse, bullying or assaults perpetrated against a heterosexual person who the attacker perceives to be LGBT.</a:t>
            </a:r>
          </a:p>
          <a:p>
            <a:pPr lvl="1"/>
            <a:r>
              <a:rPr lang="en-IN" dirty="0" smtClean="0"/>
              <a:t>This type of violence is basically most common type of violence which has been associated with fatalities across the world.</a:t>
            </a:r>
          </a:p>
          <a:p>
            <a:endParaRPr lang="en-IN" dirty="0" smtClean="0"/>
          </a:p>
        </p:txBody>
      </p:sp>
    </p:spTree>
    <p:extLst>
      <p:ext uri="{BB962C8B-B14F-4D97-AF65-F5344CB8AC3E}">
        <p14:creationId xmlns:p14="http://schemas.microsoft.com/office/powerpoint/2010/main" val="330756539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130" y="0"/>
            <a:ext cx="8229600" cy="1143000"/>
          </a:xfrm>
          <a:solidFill>
            <a:schemeClr val="accent1">
              <a:lumMod val="40000"/>
              <a:lumOff val="60000"/>
            </a:schemeClr>
          </a:solidFill>
        </p:spPr>
        <p:txBody>
          <a:bodyPr>
            <a:normAutofit/>
          </a:bodyPr>
          <a:lstStyle/>
          <a:p>
            <a:r>
              <a:rPr lang="en-IN" dirty="0"/>
              <a:t>Typical scenario of gay bashing </a:t>
            </a:r>
            <a:endParaRPr lang="en-IN" b="1" dirty="0"/>
          </a:p>
        </p:txBody>
      </p:sp>
      <p:sp>
        <p:nvSpPr>
          <p:cNvPr id="4" name="Oval 3"/>
          <p:cNvSpPr/>
          <p:nvPr/>
        </p:nvSpPr>
        <p:spPr>
          <a:xfrm>
            <a:off x="1259632" y="2996952"/>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Up Arrow 4"/>
          <p:cNvSpPr/>
          <p:nvPr/>
        </p:nvSpPr>
        <p:spPr>
          <a:xfrm>
            <a:off x="1259632" y="3284984"/>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1653816" y="3005336"/>
            <a:ext cx="288032" cy="2880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Up Arrow 7"/>
          <p:cNvSpPr/>
          <p:nvPr/>
        </p:nvSpPr>
        <p:spPr>
          <a:xfrm>
            <a:off x="1624856" y="3293368"/>
            <a:ext cx="360040" cy="7200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Oval 8"/>
          <p:cNvSpPr/>
          <p:nvPr/>
        </p:nvSpPr>
        <p:spPr>
          <a:xfrm>
            <a:off x="5687194" y="3415270"/>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Oval 9"/>
          <p:cNvSpPr/>
          <p:nvPr/>
        </p:nvSpPr>
        <p:spPr>
          <a:xfrm>
            <a:off x="5450600" y="3055242"/>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Oval 10"/>
          <p:cNvSpPr/>
          <p:nvPr/>
        </p:nvSpPr>
        <p:spPr>
          <a:xfrm>
            <a:off x="5076056" y="3102496"/>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Oval 11"/>
          <p:cNvSpPr/>
          <p:nvPr/>
        </p:nvSpPr>
        <p:spPr>
          <a:xfrm>
            <a:off x="6280621" y="2958480"/>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p:cNvSpPr/>
          <p:nvPr/>
        </p:nvSpPr>
        <p:spPr>
          <a:xfrm>
            <a:off x="5904148" y="2974850"/>
            <a:ext cx="288032" cy="28803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Arc 13"/>
          <p:cNvSpPr/>
          <p:nvPr/>
        </p:nvSpPr>
        <p:spPr>
          <a:xfrm>
            <a:off x="1492728" y="3645024"/>
            <a:ext cx="3422240" cy="792088"/>
          </a:xfrm>
          <a:prstGeom prst="arc">
            <a:avLst>
              <a:gd name="adj1" fmla="val 11368182"/>
              <a:gd name="adj2" fmla="val 8364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5" name="Arc 14"/>
          <p:cNvSpPr/>
          <p:nvPr/>
        </p:nvSpPr>
        <p:spPr>
          <a:xfrm rot="10800000">
            <a:off x="755576" y="3861048"/>
            <a:ext cx="3422240" cy="792088"/>
          </a:xfrm>
          <a:prstGeom prst="arc">
            <a:avLst>
              <a:gd name="adj1" fmla="val 11368182"/>
              <a:gd name="adj2" fmla="val 83643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16" name="Up Arrow 15"/>
          <p:cNvSpPr/>
          <p:nvPr/>
        </p:nvSpPr>
        <p:spPr>
          <a:xfrm>
            <a:off x="5004048" y="3390528"/>
            <a:ext cx="360040" cy="720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Up Arrow 16"/>
          <p:cNvSpPr/>
          <p:nvPr/>
        </p:nvSpPr>
        <p:spPr>
          <a:xfrm>
            <a:off x="5651190" y="3669022"/>
            <a:ext cx="360040" cy="720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Up Arrow 17"/>
          <p:cNvSpPr/>
          <p:nvPr/>
        </p:nvSpPr>
        <p:spPr>
          <a:xfrm>
            <a:off x="5868144" y="3308982"/>
            <a:ext cx="360040" cy="720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Up Arrow 18"/>
          <p:cNvSpPr/>
          <p:nvPr/>
        </p:nvSpPr>
        <p:spPr>
          <a:xfrm>
            <a:off x="5436096" y="3343262"/>
            <a:ext cx="360040" cy="720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Up Arrow 19"/>
          <p:cNvSpPr/>
          <p:nvPr/>
        </p:nvSpPr>
        <p:spPr>
          <a:xfrm>
            <a:off x="6294226" y="3246512"/>
            <a:ext cx="360040" cy="72008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Cloud Callout 20"/>
          <p:cNvSpPr/>
          <p:nvPr/>
        </p:nvSpPr>
        <p:spPr>
          <a:xfrm>
            <a:off x="1055502" y="1052736"/>
            <a:ext cx="2148346" cy="171447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LGBTQ person minding their own business</a:t>
            </a:r>
            <a:endParaRPr lang="en-IN" dirty="0"/>
          </a:p>
        </p:txBody>
      </p:sp>
      <p:sp>
        <p:nvSpPr>
          <p:cNvPr id="22" name="Cloud Callout 21"/>
          <p:cNvSpPr/>
          <p:nvPr/>
        </p:nvSpPr>
        <p:spPr>
          <a:xfrm>
            <a:off x="4788024" y="908720"/>
            <a:ext cx="3343757" cy="1714474"/>
          </a:xfrm>
          <a:prstGeom prst="cloud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Radicalism against LGBTQ within Heterosexuals </a:t>
            </a:r>
            <a:endParaRPr lang="en-IN" dirty="0"/>
          </a:p>
        </p:txBody>
      </p:sp>
      <p:sp>
        <p:nvSpPr>
          <p:cNvPr id="23" name="Rounded Rectangular Callout 22"/>
          <p:cNvSpPr/>
          <p:nvPr/>
        </p:nvSpPr>
        <p:spPr>
          <a:xfrm>
            <a:off x="4177816" y="2060848"/>
            <a:ext cx="1438300" cy="896292"/>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Abuses @#$%##</a:t>
            </a:r>
            <a:endParaRPr lang="en-IN" dirty="0"/>
          </a:p>
        </p:txBody>
      </p:sp>
      <p:sp>
        <p:nvSpPr>
          <p:cNvPr id="24" name="Rounded Rectangular Callout 23"/>
          <p:cNvSpPr/>
          <p:nvPr/>
        </p:nvSpPr>
        <p:spPr>
          <a:xfrm>
            <a:off x="4334717" y="1469467"/>
            <a:ext cx="1067049" cy="464516"/>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Hatred </a:t>
            </a:r>
            <a:endParaRPr lang="en-IN" dirty="0"/>
          </a:p>
        </p:txBody>
      </p:sp>
      <p:sp>
        <p:nvSpPr>
          <p:cNvPr id="25" name="Rounded Rectangular Callout 24"/>
          <p:cNvSpPr/>
          <p:nvPr/>
        </p:nvSpPr>
        <p:spPr>
          <a:xfrm>
            <a:off x="6048164" y="2241052"/>
            <a:ext cx="884597" cy="526158"/>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Ideas </a:t>
            </a:r>
            <a:endParaRPr lang="en-IN" dirty="0"/>
          </a:p>
        </p:txBody>
      </p:sp>
      <p:sp>
        <p:nvSpPr>
          <p:cNvPr id="26" name="Right Arrow 25"/>
          <p:cNvSpPr/>
          <p:nvPr/>
        </p:nvSpPr>
        <p:spPr>
          <a:xfrm>
            <a:off x="2915816" y="4653136"/>
            <a:ext cx="1872208" cy="936104"/>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Leads to activities</a:t>
            </a:r>
            <a:endParaRPr lang="en-IN" dirty="0"/>
          </a:p>
        </p:txBody>
      </p:sp>
      <p:pic>
        <p:nvPicPr>
          <p:cNvPr id="1026" name="Picture 2" descr="Image result for violence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257092"/>
            <a:ext cx="4139952" cy="2600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90996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lstStyle/>
          <a:p>
            <a:r>
              <a:rPr lang="en-IN" dirty="0" smtClean="0"/>
              <a:t>Homophobia </a:t>
            </a:r>
            <a:endParaRPr lang="en-IN" dirty="0"/>
          </a:p>
        </p:txBody>
      </p:sp>
      <p:sp>
        <p:nvSpPr>
          <p:cNvPr id="6" name="Content Placeholder 5"/>
          <p:cNvSpPr>
            <a:spLocks noGrp="1"/>
          </p:cNvSpPr>
          <p:nvPr>
            <p:ph sz="quarter" idx="4"/>
          </p:nvPr>
        </p:nvSpPr>
        <p:spPr/>
        <p:txBody>
          <a:bodyPr/>
          <a:lstStyle/>
          <a:p>
            <a:r>
              <a:rPr lang="en-IN" dirty="0" smtClean="0"/>
              <a:t>Discriminates people on the basis of their sexual orientation (LGBTQ).</a:t>
            </a:r>
          </a:p>
          <a:p>
            <a:r>
              <a:rPr lang="en-IN" dirty="0"/>
              <a:t>contempt, prejudice, aversion, hatred or antipathy, may be based on irrational fear and ignorance, and is often related to religious beliefs.</a:t>
            </a:r>
            <a:endParaRPr lang="en-IN" dirty="0" smtClean="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16832"/>
            <a:ext cx="385242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95536" y="6237312"/>
            <a:ext cx="8568952" cy="646331"/>
          </a:xfrm>
          <a:prstGeom prst="rect">
            <a:avLst/>
          </a:prstGeom>
          <a:noFill/>
        </p:spPr>
        <p:txBody>
          <a:bodyPr wrap="square" rtlCol="0">
            <a:spAutoFit/>
          </a:bodyPr>
          <a:lstStyle/>
          <a:p>
            <a:r>
              <a:rPr lang="en-IN" dirty="0"/>
              <a:t> </a:t>
            </a:r>
            <a:r>
              <a:rPr lang="en-IN" dirty="0" err="1"/>
              <a:t>Encyclopedia</a:t>
            </a:r>
            <a:r>
              <a:rPr lang="en-IN" dirty="0"/>
              <a:t> of Interpersonal Violence. SAGE Publications. p. 338. ISBN 978-1452265919. Retrieved December 27, 2014. </a:t>
            </a:r>
          </a:p>
        </p:txBody>
      </p:sp>
    </p:spTree>
    <p:extLst>
      <p:ext uri="{BB962C8B-B14F-4D97-AF65-F5344CB8AC3E}">
        <p14:creationId xmlns:p14="http://schemas.microsoft.com/office/powerpoint/2010/main" val="4501599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chemeClr val="accent1">
              <a:lumMod val="40000"/>
              <a:lumOff val="60000"/>
            </a:schemeClr>
          </a:solidFill>
        </p:spPr>
        <p:txBody>
          <a:bodyPr>
            <a:normAutofit/>
          </a:bodyPr>
          <a:lstStyle/>
          <a:p>
            <a:r>
              <a:rPr lang="en-IN" dirty="0" smtClean="0"/>
              <a:t>Hate crimes</a:t>
            </a:r>
            <a:endParaRPr lang="en-IN" dirty="0"/>
          </a:p>
        </p:txBody>
      </p:sp>
      <p:sp>
        <p:nvSpPr>
          <p:cNvPr id="8" name="Content Placeholder 7"/>
          <p:cNvSpPr>
            <a:spLocks noGrp="1"/>
          </p:cNvSpPr>
          <p:nvPr>
            <p:ph idx="1"/>
          </p:nvPr>
        </p:nvSpPr>
        <p:spPr>
          <a:solidFill>
            <a:schemeClr val="accent2">
              <a:lumMod val="20000"/>
              <a:lumOff val="80000"/>
            </a:schemeClr>
          </a:solidFill>
        </p:spPr>
        <p:txBody>
          <a:bodyPr>
            <a:normAutofit fontScale="85000" lnSpcReduction="10000"/>
          </a:bodyPr>
          <a:lstStyle/>
          <a:p>
            <a:r>
              <a:rPr lang="en-IN" dirty="0"/>
              <a:t> </a:t>
            </a:r>
            <a:r>
              <a:rPr lang="en-IN" dirty="0" smtClean="0"/>
              <a:t>A </a:t>
            </a:r>
            <a:r>
              <a:rPr lang="en-IN" dirty="0"/>
              <a:t>prejudice-motivated crime which occurs when a perpetrator targets a victim because of their membership (or perceived membership) </a:t>
            </a:r>
            <a:r>
              <a:rPr lang="en-IN" dirty="0" smtClean="0"/>
              <a:t>in </a:t>
            </a:r>
            <a:r>
              <a:rPr lang="en-IN" dirty="0"/>
              <a:t>a certain social group or race</a:t>
            </a:r>
            <a:r>
              <a:rPr lang="en-IN" dirty="0" smtClean="0"/>
              <a:t>.</a:t>
            </a:r>
          </a:p>
          <a:p>
            <a:r>
              <a:rPr lang="en-IN" dirty="0"/>
              <a:t>called "bias incidents</a:t>
            </a:r>
            <a:r>
              <a:rPr lang="en-IN" dirty="0" smtClean="0"/>
              <a:t>".</a:t>
            </a:r>
          </a:p>
          <a:p>
            <a:r>
              <a:rPr lang="en-IN" dirty="0" smtClean="0"/>
              <a:t>World wide incidents of hate crimes are more in LGBTQ communities.</a:t>
            </a:r>
          </a:p>
          <a:p>
            <a:r>
              <a:rPr lang="en-IN" dirty="0" smtClean="0"/>
              <a:t>Effects of hate crimes: Depression anxiety disorders and PTSD leading to globally increased burden of care and health care costs. Creates a feeling of generalized terror and fear among the victims.</a:t>
            </a:r>
          </a:p>
          <a:p>
            <a:endParaRPr lang="en-IN" dirty="0"/>
          </a:p>
        </p:txBody>
      </p:sp>
    </p:spTree>
    <p:extLst>
      <p:ext uri="{BB962C8B-B14F-4D97-AF65-F5344CB8AC3E}">
        <p14:creationId xmlns:p14="http://schemas.microsoft.com/office/powerpoint/2010/main" val="405935356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79106669"/>
              </p:ext>
            </p:extLst>
          </p:nvPr>
        </p:nvGraphicFramePr>
        <p:xfrm>
          <a:off x="467544" y="332656"/>
          <a:ext cx="835292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80361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IN" dirty="0" smtClean="0"/>
              <a:t>Judicial Biases</a:t>
            </a:r>
            <a:endParaRPr lang="en-IN" dirty="0"/>
          </a:p>
        </p:txBody>
      </p:sp>
      <p:sp>
        <p:nvSpPr>
          <p:cNvPr id="3" name="Content Placeholder 2"/>
          <p:cNvSpPr>
            <a:spLocks noGrp="1"/>
          </p:cNvSpPr>
          <p:nvPr>
            <p:ph idx="1"/>
          </p:nvPr>
        </p:nvSpPr>
        <p:spPr>
          <a:xfrm>
            <a:off x="457200" y="1600200"/>
            <a:ext cx="4762872" cy="4525963"/>
          </a:xfrm>
        </p:spPr>
        <p:txBody>
          <a:bodyPr>
            <a:normAutofit fontScale="70000" lnSpcReduction="20000"/>
          </a:bodyPr>
          <a:lstStyle/>
          <a:p>
            <a:r>
              <a:rPr lang="en-IN" dirty="0" smtClean="0"/>
              <a:t>There have been evidences many perpetrators/ criminals who have committed atrocities towards the LGBTQ community have often got released or punished leniently. </a:t>
            </a:r>
          </a:p>
          <a:p>
            <a:r>
              <a:rPr lang="en-IN" dirty="0" smtClean="0">
                <a:solidFill>
                  <a:srgbClr val="FF0000"/>
                </a:solidFill>
              </a:rPr>
              <a:t>Release of the murderer in Stanley Park USA man slaughter, Canadian MLA </a:t>
            </a:r>
            <a:r>
              <a:rPr lang="en-IN" dirty="0">
                <a:solidFill>
                  <a:srgbClr val="FF0000"/>
                </a:solidFill>
              </a:rPr>
              <a:t>Spencer </a:t>
            </a:r>
            <a:r>
              <a:rPr lang="en-IN" dirty="0" smtClean="0">
                <a:solidFill>
                  <a:srgbClr val="FF0000"/>
                </a:solidFill>
              </a:rPr>
              <a:t>Herbert said "</a:t>
            </a:r>
            <a:r>
              <a:rPr lang="en-IN" dirty="0">
                <a:solidFill>
                  <a:srgbClr val="FF0000"/>
                </a:solidFill>
              </a:rPr>
              <a:t>It's pretty disturbing that somebody that [kills] a person in cold blood gets out very quickly</a:t>
            </a:r>
            <a:r>
              <a:rPr lang="en-IN" dirty="0" smtClean="0">
                <a:solidFill>
                  <a:srgbClr val="FF0000"/>
                </a:solidFill>
              </a:rPr>
              <a:t>….”</a:t>
            </a:r>
          </a:p>
          <a:p>
            <a:r>
              <a:rPr lang="en-IN" dirty="0" smtClean="0"/>
              <a:t>many more  such judgements, incidents, have happened in Russia, Iran, Brazil and other countries.</a:t>
            </a:r>
            <a:endParaRPr lang="en-IN" dirty="0"/>
          </a:p>
        </p:txBody>
      </p:sp>
      <p:sp>
        <p:nvSpPr>
          <p:cNvPr id="4" name="TextBox 3"/>
          <p:cNvSpPr txBox="1"/>
          <p:nvPr/>
        </p:nvSpPr>
        <p:spPr>
          <a:xfrm>
            <a:off x="611560" y="6067265"/>
            <a:ext cx="8136904" cy="646331"/>
          </a:xfrm>
          <a:prstGeom prst="rect">
            <a:avLst/>
          </a:prstGeom>
          <a:solidFill>
            <a:schemeClr val="accent2">
              <a:lumMod val="20000"/>
              <a:lumOff val="80000"/>
            </a:schemeClr>
          </a:solidFill>
        </p:spPr>
        <p:txBody>
          <a:bodyPr wrap="square" rtlCol="0">
            <a:spAutoFit/>
          </a:bodyPr>
          <a:lstStyle/>
          <a:p>
            <a:r>
              <a:rPr lang="en-IN" dirty="0"/>
              <a:t>Gay community troubled by release of killer in Stanley Park death". CBC News. 5 February 2009</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852" y="1837008"/>
            <a:ext cx="2857500" cy="3608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131245"/>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fontScale="90000"/>
          </a:bodyPr>
          <a:lstStyle/>
          <a:p>
            <a:r>
              <a:rPr lang="en-IN" dirty="0" smtClean="0"/>
              <a:t>Actions to curb violence and provide respite to LGBTQ</a:t>
            </a:r>
            <a:endParaRPr lang="en-IN" dirty="0"/>
          </a:p>
        </p:txBody>
      </p:sp>
      <p:sp>
        <p:nvSpPr>
          <p:cNvPr id="3" name="Content Placeholder 2"/>
          <p:cNvSpPr>
            <a:spLocks noGrp="1"/>
          </p:cNvSpPr>
          <p:nvPr>
            <p:ph idx="1"/>
          </p:nvPr>
        </p:nvSpPr>
        <p:spPr>
          <a:xfrm>
            <a:off x="457200" y="1600200"/>
            <a:ext cx="5194920" cy="4525963"/>
          </a:xfrm>
        </p:spPr>
        <p:txBody>
          <a:bodyPr>
            <a:normAutofit fontScale="70000" lnSpcReduction="20000"/>
          </a:bodyPr>
          <a:lstStyle/>
          <a:p>
            <a:pPr algn="just"/>
            <a:r>
              <a:rPr lang="en-IN" b="1" dirty="0" smtClean="0"/>
              <a:t>Legislation </a:t>
            </a:r>
          </a:p>
          <a:p>
            <a:pPr algn="just"/>
            <a:r>
              <a:rPr lang="en-IN" b="1" dirty="0" smtClean="0">
                <a:solidFill>
                  <a:srgbClr val="FF0000"/>
                </a:solidFill>
              </a:rPr>
              <a:t>Hate crime law.</a:t>
            </a:r>
            <a:r>
              <a:rPr lang="en-IN" dirty="0" smtClean="0"/>
              <a:t> A recent survey reports, 68% of the LGBTQ community supports the formation of legislation against hate crimes.</a:t>
            </a:r>
          </a:p>
          <a:p>
            <a:pPr algn="just"/>
            <a:r>
              <a:rPr lang="en-IN" dirty="0" smtClean="0"/>
              <a:t>Creation of </a:t>
            </a:r>
            <a:r>
              <a:rPr lang="en-IN" b="1" dirty="0" smtClean="0">
                <a:solidFill>
                  <a:srgbClr val="FF0000"/>
                </a:solidFill>
              </a:rPr>
              <a:t>safe spaces</a:t>
            </a:r>
            <a:r>
              <a:rPr lang="en-IN" dirty="0" smtClean="0"/>
              <a:t> for people belonging to LGBTQ.</a:t>
            </a:r>
          </a:p>
          <a:p>
            <a:pPr algn="just"/>
            <a:r>
              <a:rPr lang="en-IN" dirty="0" smtClean="0"/>
              <a:t>Unbiased registration of </a:t>
            </a:r>
            <a:r>
              <a:rPr lang="en-IN" b="1" dirty="0" smtClean="0">
                <a:solidFill>
                  <a:srgbClr val="FF0000"/>
                </a:solidFill>
              </a:rPr>
              <a:t>report</a:t>
            </a:r>
            <a:r>
              <a:rPr lang="en-IN" dirty="0" smtClean="0"/>
              <a:t> for any of the violence or threats.</a:t>
            </a:r>
          </a:p>
          <a:p>
            <a:pPr algn="just"/>
            <a:r>
              <a:rPr lang="en-IN" dirty="0" smtClean="0"/>
              <a:t>Creating easy </a:t>
            </a:r>
            <a:r>
              <a:rPr lang="en-IN" b="1" dirty="0" smtClean="0">
                <a:solidFill>
                  <a:srgbClr val="FF0000"/>
                </a:solidFill>
              </a:rPr>
              <a:t>hustle free </a:t>
            </a:r>
            <a:r>
              <a:rPr lang="en-IN" dirty="0" smtClean="0"/>
              <a:t>reporting process and procedure.</a:t>
            </a:r>
          </a:p>
          <a:p>
            <a:pPr algn="just"/>
            <a:r>
              <a:rPr lang="en-IN" b="1" dirty="0" smtClean="0">
                <a:solidFill>
                  <a:srgbClr val="FF0000"/>
                </a:solidFill>
              </a:rPr>
              <a:t>Expertise development </a:t>
            </a:r>
            <a:r>
              <a:rPr lang="en-IN" dirty="0" smtClean="0"/>
              <a:t>and advanced training  of investigators  in cases of  violence against LGBTQ.</a:t>
            </a:r>
          </a:p>
          <a:p>
            <a:endParaRPr lang="en-IN" dirty="0" smtClean="0"/>
          </a:p>
          <a:p>
            <a:endParaRPr lang="en-IN" dirty="0" smtClean="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700808"/>
            <a:ext cx="285750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248924"/>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Cont..</a:t>
            </a:r>
            <a:endParaRPr lang="en-IN" dirty="0"/>
          </a:p>
        </p:txBody>
      </p:sp>
      <p:sp>
        <p:nvSpPr>
          <p:cNvPr id="3" name="Content Placeholder 2"/>
          <p:cNvSpPr>
            <a:spLocks noGrp="1"/>
          </p:cNvSpPr>
          <p:nvPr>
            <p:ph idx="1"/>
          </p:nvPr>
        </p:nvSpPr>
        <p:spPr>
          <a:xfrm>
            <a:off x="457200" y="1600201"/>
            <a:ext cx="5122912" cy="3773016"/>
          </a:xfrm>
        </p:spPr>
        <p:txBody>
          <a:bodyPr>
            <a:normAutofit fontScale="62500" lnSpcReduction="20000"/>
          </a:bodyPr>
          <a:lstStyle/>
          <a:p>
            <a:pPr algn="just"/>
            <a:r>
              <a:rPr lang="en-IN" dirty="0"/>
              <a:t>Creation of </a:t>
            </a:r>
            <a:r>
              <a:rPr lang="en-IN" sz="4000" b="1" dirty="0">
                <a:solidFill>
                  <a:srgbClr val="FF0000"/>
                </a:solidFill>
              </a:rPr>
              <a:t>standard protocols </a:t>
            </a:r>
            <a:r>
              <a:rPr lang="en-IN" dirty="0"/>
              <a:t>for action in such crimes.</a:t>
            </a:r>
          </a:p>
          <a:p>
            <a:pPr algn="just"/>
            <a:r>
              <a:rPr lang="en-IN" dirty="0"/>
              <a:t>Case-auditing and experience sharing workshops for the investigators, and associated people.</a:t>
            </a:r>
          </a:p>
          <a:p>
            <a:pPr algn="just"/>
            <a:r>
              <a:rPr lang="en-IN" sz="4000" b="1" dirty="0">
                <a:solidFill>
                  <a:srgbClr val="FF0000"/>
                </a:solidFill>
              </a:rPr>
              <a:t>Inclusion</a:t>
            </a:r>
            <a:r>
              <a:rPr lang="en-IN" dirty="0"/>
              <a:t> of social and medical scientists  and researchers while caring for the victims.</a:t>
            </a:r>
          </a:p>
          <a:p>
            <a:pPr algn="just"/>
            <a:r>
              <a:rPr lang="en-IN" sz="4000" b="1" dirty="0">
                <a:solidFill>
                  <a:srgbClr val="FF0000"/>
                </a:solidFill>
              </a:rPr>
              <a:t>Sensitizing</a:t>
            </a:r>
            <a:r>
              <a:rPr lang="en-IN" dirty="0"/>
              <a:t> , teachers , professors , students, offices, workplaces, educational institutes , factories , companies, house holds  and communities regarding the violence and encouraging them to report and take actions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5180" y="2132856"/>
            <a:ext cx="3408313" cy="2523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9498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normAutofit/>
          </a:bodyPr>
          <a:lstStyle/>
          <a:p>
            <a:r>
              <a:rPr lang="en-IN" dirty="0"/>
              <a:t>What is the way </a:t>
            </a:r>
            <a:r>
              <a:rPr lang="en-IN" dirty="0" smtClean="0"/>
              <a:t>forward?</a:t>
            </a:r>
            <a:endParaRPr lang="en-IN" dirty="0"/>
          </a:p>
        </p:txBody>
      </p:sp>
      <p:pic>
        <p:nvPicPr>
          <p:cNvPr id="205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11559" y="1556792"/>
            <a:ext cx="4095193"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sz="half" idx="2"/>
          </p:nvPr>
        </p:nvSpPr>
        <p:spPr>
          <a:xfrm>
            <a:off x="4648200" y="1600201"/>
            <a:ext cx="4038600" cy="1900808"/>
          </a:xfrm>
        </p:spPr>
        <p:txBody>
          <a:bodyPr/>
          <a:lstStyle/>
          <a:p>
            <a:r>
              <a:rPr lang="en-IN" dirty="0" smtClean="0"/>
              <a:t>What makes us HUMAN?</a:t>
            </a:r>
          </a:p>
          <a:p>
            <a:r>
              <a:rPr lang="en-IN" dirty="0" smtClean="0"/>
              <a:t>What does  the civilization teach us?</a:t>
            </a:r>
          </a:p>
          <a:p>
            <a:endParaRPr lang="en-IN" dirty="0"/>
          </a:p>
        </p:txBody>
      </p:sp>
      <p:sp>
        <p:nvSpPr>
          <p:cNvPr id="4" name="AutoShape 4" descr="Image result for violence against lgbtq in ind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0" name="Content Placeholder 2"/>
          <p:cNvSpPr txBox="1">
            <a:spLocks/>
          </p:cNvSpPr>
          <p:nvPr/>
        </p:nvSpPr>
        <p:spPr>
          <a:xfrm>
            <a:off x="4572000" y="4365104"/>
            <a:ext cx="4038600" cy="19008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r>
              <a:rPr lang="en-IN" dirty="0" smtClean="0"/>
              <a:t>Love, Empathy, acceptance, sharing.</a:t>
            </a:r>
          </a:p>
          <a:p>
            <a:r>
              <a:rPr lang="en-IN" dirty="0" smtClean="0"/>
              <a:t> live and let live.</a:t>
            </a:r>
            <a:endParaRPr lang="en-IN" dirty="0"/>
          </a:p>
        </p:txBody>
      </p:sp>
    </p:spTree>
    <p:extLst>
      <p:ext uri="{BB962C8B-B14F-4D97-AF65-F5344CB8AC3E}">
        <p14:creationId xmlns:p14="http://schemas.microsoft.com/office/powerpoint/2010/main" val="13428681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7768"/>
            <a:ext cx="8229600" cy="1143000"/>
          </a:xfrm>
          <a:solidFill>
            <a:schemeClr val="accent1">
              <a:lumMod val="60000"/>
              <a:lumOff val="40000"/>
            </a:schemeClr>
          </a:solidFill>
        </p:spPr>
        <p:txBody>
          <a:bodyPr/>
          <a:lstStyle/>
          <a:p>
            <a:r>
              <a:rPr lang="en-IN" b="1" dirty="0" smtClean="0"/>
              <a:t>Introduction</a:t>
            </a:r>
            <a:r>
              <a:rPr lang="en-IN" dirty="0" smtClean="0"/>
              <a:t> </a:t>
            </a:r>
            <a:endParaRPr lang="en-IN"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38114" y="3573016"/>
            <a:ext cx="2698082"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Image result for violence against lgbt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340768"/>
            <a:ext cx="3419847" cy="52565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1416199"/>
            <a:ext cx="496855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0471" y="3467844"/>
            <a:ext cx="2514017" cy="3129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811233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IN" dirty="0" smtClean="0"/>
              <a:t>Conclusion </a:t>
            </a:r>
            <a:endParaRPr lang="en-IN"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4525963" cy="40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1700808"/>
            <a:ext cx="2664296"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4175943"/>
            <a:ext cx="3663038" cy="24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418654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IN" dirty="0" smtClean="0"/>
              <a:t>Discussion  </a:t>
            </a:r>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1486917"/>
            <a:ext cx="4536504" cy="4536504"/>
          </a:xfrm>
        </p:spPr>
      </p:pic>
    </p:spTree>
    <p:extLst>
      <p:ext uri="{BB962C8B-B14F-4D97-AF65-F5344CB8AC3E}">
        <p14:creationId xmlns:p14="http://schemas.microsoft.com/office/powerpoint/2010/main" val="145584338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Contact information regarding Sexual health Issues. </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Indian Journal of Health Sexuality and Culture</a:t>
            </a:r>
            <a:r>
              <a:rPr lang="en-IN" dirty="0" smtClean="0"/>
              <a:t>.</a:t>
            </a:r>
          </a:p>
          <a:p>
            <a:r>
              <a:rPr lang="en-IN" dirty="0">
                <a:hlinkClick r:id="rId2"/>
              </a:rPr>
              <a:t>r</a:t>
            </a:r>
            <a:r>
              <a:rPr lang="en-IN" dirty="0" smtClean="0">
                <a:hlinkClick r:id="rId2"/>
              </a:rPr>
              <a:t>oy.deblina001@gmail.com</a:t>
            </a:r>
            <a:endParaRPr lang="en-IN" dirty="0" smtClean="0"/>
          </a:p>
          <a:p>
            <a:r>
              <a:rPr lang="en-IN" dirty="0" smtClean="0">
                <a:hlinkClick r:id="rId3"/>
              </a:rPr>
              <a:t>sexualityinfo@gmail.com</a:t>
            </a:r>
            <a:r>
              <a:rPr lang="en-IN" dirty="0" smtClean="0"/>
              <a:t> </a:t>
            </a:r>
          </a:p>
          <a:p>
            <a:r>
              <a:rPr lang="en-IN" dirty="0" smtClean="0"/>
              <a:t>Editor IN chief </a:t>
            </a:r>
            <a:r>
              <a:rPr lang="en-IN" dirty="0" err="1" smtClean="0"/>
              <a:t>Dr.</a:t>
            </a:r>
            <a:r>
              <a:rPr lang="en-IN" dirty="0" smtClean="0"/>
              <a:t> </a:t>
            </a:r>
            <a:r>
              <a:rPr lang="en-IN" dirty="0" err="1" smtClean="0"/>
              <a:t>Sujit</a:t>
            </a:r>
            <a:r>
              <a:rPr lang="en-IN" dirty="0" smtClean="0"/>
              <a:t> Kr. </a:t>
            </a:r>
            <a:r>
              <a:rPr lang="en-IN" dirty="0" err="1" smtClean="0"/>
              <a:t>Kar</a:t>
            </a:r>
            <a:r>
              <a:rPr lang="en-IN" dirty="0" smtClean="0"/>
              <a:t>.</a:t>
            </a:r>
            <a:endParaRPr lang="en-IN" dirty="0" smtClean="0"/>
          </a:p>
          <a:p>
            <a:pPr marL="0" indent="0">
              <a:buNone/>
            </a:pPr>
            <a:r>
              <a:rPr lang="en-IN" dirty="0" smtClean="0"/>
              <a:t>Associate Professor KGMU Department of Psychiatry</a:t>
            </a:r>
            <a:r>
              <a:rPr lang="en-IN" dirty="0" smtClean="0"/>
              <a:t>.</a:t>
            </a:r>
          </a:p>
          <a:p>
            <a:pPr marL="0" indent="0">
              <a:buNone/>
            </a:pPr>
            <a:r>
              <a:rPr lang="en-IN" dirty="0" smtClean="0"/>
              <a:t>E mail: </a:t>
            </a:r>
            <a:r>
              <a:rPr lang="en-IN" dirty="0" smtClean="0">
                <a:hlinkClick r:id="rId4"/>
              </a:rPr>
              <a:t>drsujita@gamil.com</a:t>
            </a:r>
            <a:r>
              <a:rPr lang="en-IN" dirty="0" smtClean="0"/>
              <a:t> </a:t>
            </a:r>
            <a:endParaRPr lang="en-IN" dirty="0"/>
          </a:p>
          <a:p>
            <a:r>
              <a:rPr lang="en-IN" dirty="0" smtClean="0"/>
              <a:t>Executive Editor: </a:t>
            </a:r>
            <a:r>
              <a:rPr lang="en-IN" dirty="0" err="1" smtClean="0"/>
              <a:t>Dr.</a:t>
            </a:r>
            <a:r>
              <a:rPr lang="en-IN" dirty="0" smtClean="0"/>
              <a:t>  </a:t>
            </a:r>
            <a:r>
              <a:rPr lang="en-IN" dirty="0" err="1" smtClean="0"/>
              <a:t>Saumya</a:t>
            </a:r>
            <a:r>
              <a:rPr lang="en-IN" dirty="0" smtClean="0"/>
              <a:t> </a:t>
            </a:r>
            <a:r>
              <a:rPr lang="en-IN" dirty="0" err="1" smtClean="0"/>
              <a:t>Ranjan</a:t>
            </a:r>
            <a:r>
              <a:rPr lang="en-IN" dirty="0" smtClean="0"/>
              <a:t> Mishra </a:t>
            </a:r>
          </a:p>
          <a:p>
            <a:r>
              <a:rPr lang="en-IN" dirty="0" smtClean="0"/>
              <a:t>E mail:  </a:t>
            </a:r>
            <a:r>
              <a:rPr lang="en-IN" dirty="0" smtClean="0">
                <a:hlinkClick r:id="rId5"/>
              </a:rPr>
              <a:t>dr.srmishra@gmail.com</a:t>
            </a:r>
            <a:r>
              <a:rPr lang="en-IN" dirty="0"/>
              <a:t>.</a:t>
            </a:r>
            <a:endParaRPr lang="en-IN" dirty="0" smtClean="0"/>
          </a:p>
        </p:txBody>
      </p:sp>
    </p:spTree>
    <p:extLst>
      <p:ext uri="{BB962C8B-B14F-4D97-AF65-F5344CB8AC3E}">
        <p14:creationId xmlns:p14="http://schemas.microsoft.com/office/powerpoint/2010/main" val="1364237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1412776"/>
            <a:ext cx="7200800" cy="4399080"/>
          </a:xfrm>
        </p:spPr>
      </p:pic>
    </p:spTree>
    <p:extLst>
      <p:ext uri="{BB962C8B-B14F-4D97-AF65-F5344CB8AC3E}">
        <p14:creationId xmlns:p14="http://schemas.microsoft.com/office/powerpoint/2010/main" val="10303182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IN" dirty="0" smtClean="0"/>
              <a:t>Demography</a:t>
            </a:r>
            <a:endParaRPr lang="en-IN" dirty="0"/>
          </a:p>
        </p:txBody>
      </p:sp>
      <p:pic>
        <p:nvPicPr>
          <p:cNvPr id="4"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0" y="1600200"/>
            <a:ext cx="43953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4"/>
          <p:cNvSpPr>
            <a:spLocks noGrp="1"/>
          </p:cNvSpPr>
          <p:nvPr>
            <p:ph sz="half" idx="2"/>
          </p:nvPr>
        </p:nvSpPr>
        <p:spPr/>
        <p:txBody>
          <a:bodyPr>
            <a:normAutofit fontScale="85000" lnSpcReduction="10000"/>
          </a:bodyPr>
          <a:lstStyle/>
          <a:p>
            <a:r>
              <a:rPr lang="en-IN" dirty="0"/>
              <a:t>Brazil has been a country to report the greatest number of murders of people belonging to LGBTQ amounting alleged </a:t>
            </a:r>
            <a:r>
              <a:rPr lang="en-IN" b="1" dirty="0"/>
              <a:t>homicide</a:t>
            </a:r>
            <a:r>
              <a:rPr lang="en-IN" dirty="0"/>
              <a:t> and </a:t>
            </a:r>
            <a:r>
              <a:rPr lang="en-IN" b="1" dirty="0"/>
              <a:t>hate crimes </a:t>
            </a:r>
            <a:r>
              <a:rPr lang="en-IN" dirty="0"/>
              <a:t>against the </a:t>
            </a:r>
            <a:r>
              <a:rPr lang="en-IN" b="1" dirty="0">
                <a:solidFill>
                  <a:srgbClr val="FF0000"/>
                </a:solidFill>
              </a:rPr>
              <a:t>LGBTQ </a:t>
            </a:r>
            <a:r>
              <a:rPr lang="en-IN" dirty="0"/>
              <a:t>community</a:t>
            </a:r>
            <a:r>
              <a:rPr lang="en-IN" dirty="0" smtClean="0"/>
              <a:t>.</a:t>
            </a:r>
          </a:p>
          <a:p>
            <a:r>
              <a:rPr lang="en-IN" dirty="0" smtClean="0"/>
              <a:t> </a:t>
            </a:r>
            <a:r>
              <a:rPr lang="en-IN" dirty="0"/>
              <a:t>The </a:t>
            </a:r>
            <a:r>
              <a:rPr lang="en-IN" b="1" dirty="0"/>
              <a:t>FBI of USA </a:t>
            </a:r>
            <a:r>
              <a:rPr lang="en-IN" dirty="0"/>
              <a:t>also reported that homophobic murders constituted of </a:t>
            </a:r>
            <a:r>
              <a:rPr lang="en-IN" b="1" dirty="0"/>
              <a:t>0.03% of total homicide cases in 2008</a:t>
            </a:r>
            <a:r>
              <a:rPr lang="en-IN" dirty="0"/>
              <a:t>. </a:t>
            </a:r>
          </a:p>
        </p:txBody>
      </p:sp>
    </p:spTree>
    <p:extLst>
      <p:ext uri="{BB962C8B-B14F-4D97-AF65-F5344CB8AC3E}">
        <p14:creationId xmlns:p14="http://schemas.microsoft.com/office/powerpoint/2010/main" val="928834680"/>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IN" dirty="0" smtClean="0"/>
              <a:t>Historical perspectives </a:t>
            </a:r>
            <a:endParaRPr lang="en-IN" dirty="0"/>
          </a:p>
        </p:txBody>
      </p:sp>
      <p:pic>
        <p:nvPicPr>
          <p:cNvPr id="717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873555" y="1600200"/>
            <a:ext cx="320589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sz="half" idx="2"/>
          </p:nvPr>
        </p:nvSpPr>
        <p:spPr/>
        <p:txBody>
          <a:bodyPr/>
          <a:lstStyle/>
          <a:p>
            <a:r>
              <a:rPr lang="en-IN" dirty="0"/>
              <a:t>P</a:t>
            </a:r>
            <a:r>
              <a:rPr lang="en-IN" dirty="0" smtClean="0"/>
              <a:t>re colonial India</a:t>
            </a:r>
          </a:p>
          <a:p>
            <a:r>
              <a:rPr lang="en-IN" dirty="0" smtClean="0"/>
              <a:t>Colonialism and the world</a:t>
            </a:r>
          </a:p>
          <a:p>
            <a:r>
              <a:rPr lang="en-IN" dirty="0" smtClean="0"/>
              <a:t>Colonialism and India</a:t>
            </a:r>
          </a:p>
          <a:p>
            <a:r>
              <a:rPr lang="en-IN" dirty="0" smtClean="0"/>
              <a:t>Victorian influence </a:t>
            </a:r>
          </a:p>
          <a:p>
            <a:r>
              <a:rPr lang="en-IN" dirty="0" smtClean="0"/>
              <a:t>Morality and sexuality Religion.</a:t>
            </a:r>
          </a:p>
        </p:txBody>
      </p:sp>
    </p:spTree>
    <p:extLst>
      <p:ext uri="{BB962C8B-B14F-4D97-AF65-F5344CB8AC3E}">
        <p14:creationId xmlns:p14="http://schemas.microsoft.com/office/powerpoint/2010/main" val="372390739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88640"/>
            <a:ext cx="8229600" cy="1143000"/>
          </a:xfrm>
          <a:solidFill>
            <a:schemeClr val="tx2">
              <a:lumMod val="40000"/>
              <a:lumOff val="60000"/>
            </a:schemeClr>
          </a:solidFill>
        </p:spPr>
        <p:txBody>
          <a:bodyPr/>
          <a:lstStyle/>
          <a:p>
            <a:r>
              <a:rPr lang="en-IN" dirty="0" smtClean="0"/>
              <a:t>Psychiatry and homosexuality</a:t>
            </a:r>
            <a:endParaRPr lang="en-IN" dirty="0"/>
          </a:p>
        </p:txBody>
      </p:sp>
      <p:graphicFrame>
        <p:nvGraphicFramePr>
          <p:cNvPr id="7" name="Diagram 6"/>
          <p:cNvGraphicFramePr/>
          <p:nvPr>
            <p:extLst>
              <p:ext uri="{D42A27DB-BD31-4B8C-83A1-F6EECF244321}">
                <p14:modId xmlns:p14="http://schemas.microsoft.com/office/powerpoint/2010/main" val="2799580564"/>
              </p:ext>
            </p:extLst>
          </p:nvPr>
        </p:nvGraphicFramePr>
        <p:xfrm>
          <a:off x="467544" y="1484784"/>
          <a:ext cx="84969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480646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IN" dirty="0"/>
              <a:t>S</a:t>
            </a:r>
            <a:r>
              <a:rPr lang="en-IN" dirty="0" smtClean="0"/>
              <a:t>cenarios and Developments </a:t>
            </a:r>
            <a:endParaRPr lang="en-IN" dirty="0"/>
          </a:p>
        </p:txBody>
      </p:sp>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628800"/>
            <a:ext cx="5040560" cy="4939445"/>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628800"/>
            <a:ext cx="3240360"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29986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18058"/>
          </a:xfrm>
          <a:solidFill>
            <a:schemeClr val="accent1">
              <a:lumMod val="40000"/>
              <a:lumOff val="60000"/>
            </a:schemeClr>
          </a:solidFill>
        </p:spPr>
        <p:txBody>
          <a:bodyPr>
            <a:noAutofit/>
          </a:bodyPr>
          <a:lstStyle/>
          <a:p>
            <a:r>
              <a:rPr lang="en-IN" sz="3200" dirty="0" smtClean="0"/>
              <a:t>Penalties of being LGBTQ throughout the world</a:t>
            </a:r>
            <a:endParaRPr lang="en-IN" sz="32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13" y="692696"/>
            <a:ext cx="592985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4313" y="6128329"/>
            <a:ext cx="8989687" cy="369332"/>
          </a:xfrm>
          <a:prstGeom prst="rect">
            <a:avLst/>
          </a:prstGeom>
          <a:noFill/>
        </p:spPr>
        <p:txBody>
          <a:bodyPr wrap="square" rtlCol="0">
            <a:spAutoFit/>
          </a:bodyPr>
          <a:lstStyle/>
          <a:p>
            <a:r>
              <a:rPr lang="en-IN" dirty="0" smtClean="0"/>
              <a:t>.</a:t>
            </a:r>
            <a:endParaRPr lang="en-IN" dirty="0"/>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705" y="692696"/>
            <a:ext cx="3063295"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573990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lstStyle/>
          <a:p>
            <a:r>
              <a:rPr lang="en-IN" dirty="0" smtClean="0"/>
              <a:t>Article 377 of IPC</a:t>
            </a:r>
            <a:endParaRPr lang="en-IN" dirty="0"/>
          </a:p>
        </p:txBody>
      </p:sp>
      <p:sp>
        <p:nvSpPr>
          <p:cNvPr id="3" name="Content Placeholder 2"/>
          <p:cNvSpPr>
            <a:spLocks noGrp="1"/>
          </p:cNvSpPr>
          <p:nvPr>
            <p:ph idx="1"/>
          </p:nvPr>
        </p:nvSpPr>
        <p:spPr/>
        <p:txBody>
          <a:bodyPr>
            <a:normAutofit fontScale="85000" lnSpcReduction="10000"/>
          </a:bodyPr>
          <a:lstStyle/>
          <a:p>
            <a:r>
              <a:rPr lang="en-IN" dirty="0" smtClean="0"/>
              <a:t>Introduced </a:t>
            </a:r>
            <a:r>
              <a:rPr lang="en-IN" dirty="0"/>
              <a:t>in 1861 during the British rule of India</a:t>
            </a:r>
            <a:r>
              <a:rPr lang="en-IN" dirty="0" smtClean="0"/>
              <a:t>.</a:t>
            </a:r>
          </a:p>
          <a:p>
            <a:r>
              <a:rPr lang="en-IN" dirty="0"/>
              <a:t>Modelled on the Buggery Act of </a:t>
            </a:r>
            <a:r>
              <a:rPr lang="en-IN" dirty="0" smtClean="0"/>
              <a:t>1533(based on act by Britain), </a:t>
            </a:r>
            <a:r>
              <a:rPr lang="en-IN" dirty="0"/>
              <a:t>it makes sexual activities "against the order of nature" illegal</a:t>
            </a:r>
            <a:r>
              <a:rPr lang="en-IN" dirty="0" smtClean="0"/>
              <a:t>.</a:t>
            </a:r>
          </a:p>
          <a:p>
            <a:r>
              <a:rPr lang="en-IN" dirty="0" smtClean="0"/>
              <a:t>6 </a:t>
            </a:r>
            <a:r>
              <a:rPr lang="en-IN" dirty="0"/>
              <a:t>September 2018, the Supreme Court of India </a:t>
            </a:r>
            <a:r>
              <a:rPr lang="en-IN" dirty="0" smtClean="0"/>
              <a:t>ruled</a:t>
            </a:r>
          </a:p>
          <a:p>
            <a:pPr marL="0" indent="0">
              <a:buNone/>
            </a:pPr>
            <a:r>
              <a:rPr lang="en-IN" b="1" dirty="0">
                <a:solidFill>
                  <a:srgbClr val="FF0000"/>
                </a:solidFill>
              </a:rPr>
              <a:t>consensual homosexual sex between adults was unconstitutional, "irrational, indefensible and manifestly </a:t>
            </a:r>
            <a:r>
              <a:rPr lang="en-IN" b="1" dirty="0" smtClean="0">
                <a:solidFill>
                  <a:srgbClr val="FF0000"/>
                </a:solidFill>
              </a:rPr>
              <a:t>arbitrary</a:t>
            </a:r>
          </a:p>
          <a:p>
            <a:r>
              <a:rPr lang="en-IN" dirty="0" smtClean="0"/>
              <a:t>still holds itself for Forceful sexual </a:t>
            </a:r>
            <a:r>
              <a:rPr lang="en-IN" dirty="0" err="1" smtClean="0"/>
              <a:t>activites</a:t>
            </a:r>
            <a:r>
              <a:rPr lang="en-IN" dirty="0" smtClean="0"/>
              <a:t> and sex </a:t>
            </a:r>
            <a:r>
              <a:rPr lang="en-IN" dirty="0"/>
              <a:t>with minors, non-consensual sexual acts, and bestiality</a:t>
            </a:r>
            <a:endParaRPr lang="en-IN" dirty="0" smtClean="0"/>
          </a:p>
          <a:p>
            <a:pPr marL="0" indent="0">
              <a:buNone/>
            </a:pPr>
            <a:endParaRPr lang="en-IN" dirty="0" smtClean="0"/>
          </a:p>
          <a:p>
            <a:endParaRPr lang="en-IN" dirty="0"/>
          </a:p>
        </p:txBody>
      </p:sp>
    </p:spTree>
    <p:extLst>
      <p:ext uri="{BB962C8B-B14F-4D97-AF65-F5344CB8AC3E}">
        <p14:creationId xmlns:p14="http://schemas.microsoft.com/office/powerpoint/2010/main" val="29580023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txBody>
          <a:bodyPr>
            <a:normAutofit fontScale="90000"/>
          </a:bodyPr>
          <a:lstStyle/>
          <a:p>
            <a:r>
              <a:rPr lang="en-IN" dirty="0" smtClean="0"/>
              <a:t>Landmark right to privacy judgement</a:t>
            </a:r>
            <a:endParaRPr lang="en-IN" dirty="0"/>
          </a:p>
        </p:txBody>
      </p:sp>
      <p:sp>
        <p:nvSpPr>
          <p:cNvPr id="3" name="Content Placeholder 2"/>
          <p:cNvSpPr>
            <a:spLocks noGrp="1"/>
          </p:cNvSpPr>
          <p:nvPr>
            <p:ph idx="1"/>
          </p:nvPr>
        </p:nvSpPr>
        <p:spPr>
          <a:xfrm>
            <a:off x="457200" y="1600200"/>
            <a:ext cx="8229600" cy="4637111"/>
          </a:xfrm>
          <a:solidFill>
            <a:schemeClr val="accent2">
              <a:lumMod val="40000"/>
              <a:lumOff val="60000"/>
            </a:schemeClr>
          </a:solidFill>
        </p:spPr>
        <p:txBody>
          <a:bodyPr>
            <a:normAutofit fontScale="85000" lnSpcReduction="10000"/>
          </a:bodyPr>
          <a:lstStyle/>
          <a:p>
            <a:r>
              <a:rPr lang="en-IN" dirty="0"/>
              <a:t>Sexual orientation is an essential attribute of privacy. </a:t>
            </a:r>
            <a:endParaRPr lang="en-IN" dirty="0" smtClean="0"/>
          </a:p>
          <a:p>
            <a:r>
              <a:rPr lang="en-IN" dirty="0" smtClean="0"/>
              <a:t>Discrimination </a:t>
            </a:r>
            <a:r>
              <a:rPr lang="en-IN" dirty="0"/>
              <a:t>against an individual on the basis of sexual orientation is deeply offensive to the dignity and self-worth of the individual. </a:t>
            </a:r>
            <a:endParaRPr lang="en-IN" dirty="0" smtClean="0"/>
          </a:p>
          <a:p>
            <a:r>
              <a:rPr lang="en-IN" dirty="0" smtClean="0"/>
              <a:t>Equality </a:t>
            </a:r>
            <a:r>
              <a:rPr lang="en-IN" dirty="0"/>
              <a:t>demands that the sexual orientation of each individual in society must be protected on an even platform</a:t>
            </a:r>
            <a:r>
              <a:rPr lang="en-IN" dirty="0" smtClean="0"/>
              <a:t>.</a:t>
            </a:r>
          </a:p>
          <a:p>
            <a:r>
              <a:rPr lang="en-IN" dirty="0" smtClean="0"/>
              <a:t> </a:t>
            </a:r>
            <a:r>
              <a:rPr lang="en-IN" dirty="0"/>
              <a:t>The right to privacy and the protection of sexual orientation lie at the core of the fundamental rights guaranteed by Articles 14, 15 and 21 of the Constitution</a:t>
            </a:r>
            <a:r>
              <a:rPr lang="en-IN" dirty="0" smtClean="0"/>
              <a:t>..</a:t>
            </a:r>
            <a:endParaRPr lang="en-IN" dirty="0"/>
          </a:p>
        </p:txBody>
      </p:sp>
      <p:sp>
        <p:nvSpPr>
          <p:cNvPr id="4" name="TextBox 3"/>
          <p:cNvSpPr txBox="1"/>
          <p:nvPr/>
        </p:nvSpPr>
        <p:spPr>
          <a:xfrm>
            <a:off x="323528" y="6237312"/>
            <a:ext cx="8496944" cy="646331"/>
          </a:xfrm>
          <a:prstGeom prst="rect">
            <a:avLst/>
          </a:prstGeom>
          <a:solidFill>
            <a:schemeClr val="bg1"/>
          </a:solidFill>
        </p:spPr>
        <p:txBody>
          <a:bodyPr wrap="square" rtlCol="0">
            <a:spAutoFit/>
          </a:bodyPr>
          <a:lstStyle/>
          <a:p>
            <a:r>
              <a:rPr lang="en-IN" dirty="0"/>
              <a:t>"Supreme Court rights old judicial wrongs in landmark Right to Privacy verdict, shows State its rightful place". www.firstpost.com. Retrieved 10 July 2018</a:t>
            </a:r>
          </a:p>
        </p:txBody>
      </p:sp>
    </p:spTree>
    <p:extLst>
      <p:ext uri="{BB962C8B-B14F-4D97-AF65-F5344CB8AC3E}">
        <p14:creationId xmlns:p14="http://schemas.microsoft.com/office/powerpoint/2010/main" val="21726373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2049</TotalTime>
  <Words>1088</Words>
  <Application>Microsoft Office PowerPoint</Application>
  <PresentationFormat>On-screen Show (4:3)</PresentationFormat>
  <Paragraphs>116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Violence Against  LGBTQ</vt:lpstr>
      <vt:lpstr>Introduction </vt:lpstr>
      <vt:lpstr>Demography</vt:lpstr>
      <vt:lpstr>Historical perspectives </vt:lpstr>
      <vt:lpstr>Psychiatry and homosexuality</vt:lpstr>
      <vt:lpstr>Scenarios and Developments </vt:lpstr>
      <vt:lpstr>Penalties of being LGBTQ throughout the world</vt:lpstr>
      <vt:lpstr>Article 377 of IPC</vt:lpstr>
      <vt:lpstr>Landmark right to privacy judgement</vt:lpstr>
      <vt:lpstr>Types of offences committed against LGBTQ</vt:lpstr>
      <vt:lpstr>Gay and Trans Bashing</vt:lpstr>
      <vt:lpstr>Typical scenario of gay bashing </vt:lpstr>
      <vt:lpstr>Homophobia </vt:lpstr>
      <vt:lpstr>Hate crimes</vt:lpstr>
      <vt:lpstr>PowerPoint Presentation</vt:lpstr>
      <vt:lpstr>Judicial Biases</vt:lpstr>
      <vt:lpstr>Actions to curb violence and provide respite to LGBTQ</vt:lpstr>
      <vt:lpstr>Cont..</vt:lpstr>
      <vt:lpstr>What is the way forward?</vt:lpstr>
      <vt:lpstr>Conclusion </vt:lpstr>
      <vt:lpstr>Discussion  </vt:lpstr>
      <vt:lpstr>Contact information regarding Sexual health Issues.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Deblina_pc</dc:creator>
  <cp:lastModifiedBy>Deblina_pc</cp:lastModifiedBy>
  <cp:revision>49</cp:revision>
  <dcterms:created xsi:type="dcterms:W3CDTF">2019-10-11T07:36:27Z</dcterms:created>
  <dcterms:modified xsi:type="dcterms:W3CDTF">2019-10-21T09:36:43Z</dcterms:modified>
</cp:coreProperties>
</file>